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84" r:id="rId3"/>
  </p:sldMasterIdLst>
  <p:notesMasterIdLst>
    <p:notesMasterId r:id="rId52"/>
  </p:notesMasterIdLst>
  <p:handoutMasterIdLst>
    <p:handoutMasterId r:id="rId53"/>
  </p:handoutMasterIdLst>
  <p:sldIdLst>
    <p:sldId id="677" r:id="rId4"/>
    <p:sldId id="797" r:id="rId5"/>
    <p:sldId id="827" r:id="rId6"/>
    <p:sldId id="734" r:id="rId7"/>
    <p:sldId id="735" r:id="rId8"/>
    <p:sldId id="737" r:id="rId9"/>
    <p:sldId id="756" r:id="rId10"/>
    <p:sldId id="757" r:id="rId11"/>
    <p:sldId id="808" r:id="rId12"/>
    <p:sldId id="758" r:id="rId13"/>
    <p:sldId id="738" r:id="rId14"/>
    <p:sldId id="818" r:id="rId15"/>
    <p:sldId id="789" r:id="rId16"/>
    <p:sldId id="794" r:id="rId17"/>
    <p:sldId id="347" r:id="rId18"/>
    <p:sldId id="348" r:id="rId19"/>
    <p:sldId id="574" r:id="rId20"/>
    <p:sldId id="309" r:id="rId21"/>
    <p:sldId id="311" r:id="rId22"/>
    <p:sldId id="312" r:id="rId23"/>
    <p:sldId id="313" r:id="rId24"/>
    <p:sldId id="781" r:id="rId25"/>
    <p:sldId id="796" r:id="rId26"/>
    <p:sldId id="587" r:id="rId27"/>
    <p:sldId id="588" r:id="rId28"/>
    <p:sldId id="314" r:id="rId29"/>
    <p:sldId id="821" r:id="rId30"/>
    <p:sldId id="822" r:id="rId31"/>
    <p:sldId id="823" r:id="rId32"/>
    <p:sldId id="824" r:id="rId33"/>
    <p:sldId id="825" r:id="rId34"/>
    <p:sldId id="826" r:id="rId35"/>
    <p:sldId id="784" r:id="rId36"/>
    <p:sldId id="743" r:id="rId37"/>
    <p:sldId id="799" r:id="rId38"/>
    <p:sldId id="786" r:id="rId39"/>
    <p:sldId id="815" r:id="rId40"/>
    <p:sldId id="837" r:id="rId41"/>
    <p:sldId id="793" r:id="rId42"/>
    <p:sldId id="829" r:id="rId43"/>
    <p:sldId id="830" r:id="rId44"/>
    <p:sldId id="831" r:id="rId45"/>
    <p:sldId id="832" r:id="rId46"/>
    <p:sldId id="833" r:id="rId47"/>
    <p:sldId id="834" r:id="rId48"/>
    <p:sldId id="835" r:id="rId49"/>
    <p:sldId id="838" r:id="rId50"/>
    <p:sldId id="828" r:id="rId51"/>
  </p:sldIdLst>
  <p:sldSz cx="12192000" cy="6858000"/>
  <p:notesSz cx="7011988" cy="9297988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99"/>
    <a:srgbClr val="FA8606"/>
    <a:srgbClr val="6600FF"/>
    <a:srgbClr val="CCCC00"/>
    <a:srgbClr val="FF99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227" autoAdjust="0"/>
  </p:normalViewPr>
  <p:slideViewPr>
    <p:cSldViewPr>
      <p:cViewPr varScale="1">
        <p:scale>
          <a:sx n="102" d="100"/>
          <a:sy n="102" d="100"/>
        </p:scale>
        <p:origin x="16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704B5-49A7-4158-A46F-AD5E65793AD9}" type="doc">
      <dgm:prSet loTypeId="urn:microsoft.com/office/officeart/2005/8/layout/orgChart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0E77250A-33F9-4341-B3A9-74690AC57CE0}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NCEPOD </a:t>
          </a:r>
        </a:p>
        <a:p>
          <a:pPr marR="0" algn="ctr" rtl="0"/>
          <a:r>
            <a:rPr lang="en-GB" sz="1200" b="0" baseline="0" dirty="0">
              <a:latin typeface="+mn-lt"/>
            </a:rPr>
            <a:t>Steering Group</a:t>
          </a:r>
        </a:p>
      </dgm:t>
    </dgm:pt>
    <dgm:pt modelId="{A588BF06-FA54-4FC6-8425-C2D27E3EE993}" type="parTrans" cxnId="{6C0FE5E0-DD5F-4B73-B95E-D23BBBACF838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3AAFC2B2-7EA7-46D5-A6DF-8A355CA97E47}" type="sibTrans" cxnId="{6C0FE5E0-DD5F-4B73-B95E-D23BBBACF838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06E76229-2499-4C27-966D-5AB7537A89A1}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Chief  </a:t>
          </a:r>
        </a:p>
        <a:p>
          <a:pPr marR="0" algn="ctr" rtl="0"/>
          <a:r>
            <a:rPr lang="en-GB" sz="1200" b="0" baseline="0" dirty="0">
              <a:latin typeface="+mn-lt"/>
            </a:rPr>
            <a:t>Executive</a:t>
          </a:r>
          <a:endParaRPr lang="en-GB" sz="1200" b="0" dirty="0">
            <a:latin typeface="+mn-lt"/>
          </a:endParaRPr>
        </a:p>
      </dgm:t>
    </dgm:pt>
    <dgm:pt modelId="{D195BEFF-B00C-49E6-BD04-2422834A383E}" type="parTrans" cxnId="{7993B57B-83AB-440F-A5F1-EF28BC84152C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6053A730-974E-42C8-92B5-2610F4D9D0F4}" type="sibTrans" cxnId="{7993B57B-83AB-440F-A5F1-EF28BC84152C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8CFCE4CD-AB05-46E7-8A7D-7BE91BD40B58}" type="asst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Clinical </a:t>
          </a:r>
        </a:p>
        <a:p>
          <a:pPr marR="0" algn="ctr" rtl="0"/>
          <a:r>
            <a:rPr lang="en-GB" sz="1200" b="0" baseline="0" dirty="0">
              <a:latin typeface="+mn-lt"/>
            </a:rPr>
            <a:t>Co-ordinators</a:t>
          </a:r>
          <a:endParaRPr lang="en-GB" sz="1200" b="0" dirty="0">
            <a:latin typeface="+mn-lt"/>
          </a:endParaRPr>
        </a:p>
      </dgm:t>
    </dgm:pt>
    <dgm:pt modelId="{3D1962B3-8947-445B-8B2F-4F675621382E}" type="parTrans" cxnId="{7FDC41C2-CB12-430E-A2F0-5F19B3B1B71C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C2D54519-9DE1-4227-978B-11B12C42A0AE}" type="sibTrans" cxnId="{7FDC41C2-CB12-430E-A2F0-5F19B3B1B71C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4AF70B25-D809-48E7-A5F0-A3CC1C52D55B}" type="asst">
      <dgm:prSet custT="1"/>
      <dgm:spPr>
        <a:solidFill>
          <a:schemeClr val="accent1"/>
        </a:solidFill>
      </dgm:spPr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Study Advisory</a:t>
          </a:r>
        </a:p>
        <a:p>
          <a:pPr marR="0" algn="ctr" rtl="0"/>
          <a:r>
            <a:rPr lang="en-GB" sz="1200" b="0" baseline="0" dirty="0">
              <a:latin typeface="+mn-lt"/>
            </a:rPr>
            <a:t>Group</a:t>
          </a:r>
          <a:endParaRPr lang="en-GB" sz="1200" b="0" dirty="0">
            <a:latin typeface="+mn-lt"/>
          </a:endParaRPr>
        </a:p>
      </dgm:t>
    </dgm:pt>
    <dgm:pt modelId="{CB50BA20-5270-4609-8C14-F495F8E2A0DE}" type="parTrans" cxnId="{0B7B96AA-C0DB-4F64-86C5-6D2F80528A60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691DAADE-D52D-400E-9FBC-4C88410603A1}" type="sibTrans" cxnId="{0B7B96AA-C0DB-4F64-86C5-6D2F80528A60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FBA8F7A9-B8D1-4620-95D8-A351B9F30DDA}" type="asst">
      <dgm:prSet custT="1"/>
      <dgm:spPr>
        <a:solidFill>
          <a:srgbClr val="FFC000"/>
        </a:solidFill>
      </dgm:spPr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Case </a:t>
          </a:r>
        </a:p>
        <a:p>
          <a:pPr marR="0" algn="ctr" rtl="0"/>
          <a:r>
            <a:rPr lang="en-GB" sz="1200" b="0" baseline="0" dirty="0">
              <a:latin typeface="+mn-lt"/>
            </a:rPr>
            <a:t>Reviewers</a:t>
          </a:r>
        </a:p>
      </dgm:t>
    </dgm:pt>
    <dgm:pt modelId="{32B6EF9F-305F-4C73-8F62-F511D9D7AA53}" type="parTrans" cxnId="{6D26F3EF-E54D-4F23-AC87-F72246F69501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9988C9A2-52D3-4D8A-B70F-A29044BE62B6}" type="sibTrans" cxnId="{6D26F3EF-E54D-4F23-AC87-F72246F69501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838545E0-4F90-47A3-9A42-B622297198F9}" type="asst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Clinical</a:t>
          </a:r>
        </a:p>
        <a:p>
          <a:pPr marR="0" algn="ctr" rtl="0"/>
          <a:r>
            <a:rPr lang="en-GB" sz="1200" b="0" baseline="0" dirty="0">
              <a:latin typeface="+mn-lt"/>
            </a:rPr>
            <a:t>Researchers</a:t>
          </a:r>
          <a:endParaRPr lang="en-GB" sz="1200" b="0" dirty="0">
            <a:latin typeface="+mn-lt"/>
          </a:endParaRPr>
        </a:p>
      </dgm:t>
    </dgm:pt>
    <dgm:pt modelId="{0CD4B60B-0829-4EE8-8370-B40C48569EF0}" type="parTrans" cxnId="{1EB06B2B-167C-4CBE-8CA0-A63857DB8C4F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B2AAC5D7-EA56-4D3F-8F0E-A922EB3440F1}" type="sibTrans" cxnId="{1EB06B2B-167C-4CBE-8CA0-A63857DB8C4F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0168BC05-0833-4E5C-AE52-6B72F6B0F565}" type="asst">
      <dgm:prSet custT="1"/>
      <dgm:spPr>
        <a:solidFill>
          <a:srgbClr val="92D050"/>
        </a:solidFill>
      </dgm:spPr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Local Reporters and Ambassadors</a:t>
          </a:r>
          <a:endParaRPr lang="en-GB" sz="1200" b="0" dirty="0">
            <a:latin typeface="+mn-lt"/>
          </a:endParaRPr>
        </a:p>
      </dgm:t>
    </dgm:pt>
    <dgm:pt modelId="{85A4B43C-B64C-49A5-AE73-E37D33691705}" type="parTrans" cxnId="{E0A3A311-5EB0-4F3F-8C9E-5DF814FD3881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E304BA6E-1E93-41B1-BA57-8C626EC9DF09}" type="sibTrans" cxnId="{E0A3A311-5EB0-4F3F-8C9E-5DF814FD3881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7990B787-6437-4696-80B2-EB55C411CC75}" type="asst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Researchers/IT</a:t>
          </a:r>
          <a:endParaRPr lang="en-GB" sz="1200" b="0" dirty="0">
            <a:latin typeface="+mn-lt"/>
          </a:endParaRPr>
        </a:p>
      </dgm:t>
    </dgm:pt>
    <dgm:pt modelId="{3F2C4D73-8982-4C2E-AE79-9ECA3C46AE4A}" type="parTrans" cxnId="{3AE0A8D6-85D9-4050-8A1A-FE862E2A2E5F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0A1B8867-18DD-4E21-BB9F-15BA4959E114}" type="sibTrans" cxnId="{3AE0A8D6-85D9-4050-8A1A-FE862E2A2E5F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7E1BC825-D426-433D-8A76-F2E97A6BDD8C}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Admin Team</a:t>
          </a:r>
          <a:endParaRPr lang="en-GB" sz="1200" b="0" dirty="0">
            <a:latin typeface="+mn-lt"/>
          </a:endParaRPr>
        </a:p>
      </dgm:t>
    </dgm:pt>
    <dgm:pt modelId="{24923620-4761-49BA-A333-F3B4BCACEFB4}" type="parTrans" cxnId="{E8465509-56B4-414F-B018-F0817F1B082F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0C5A02D1-7D8B-41A1-ABDE-C1010B100214}" type="sibTrans" cxnId="{E8465509-56B4-414F-B018-F0817F1B082F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F54F5474-BA00-4592-9706-69A518F5F942}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Scientific </a:t>
          </a:r>
        </a:p>
        <a:p>
          <a:pPr marR="0" algn="ctr" rtl="0"/>
          <a:r>
            <a:rPr lang="en-GB" sz="1200" b="0" baseline="0" dirty="0">
              <a:latin typeface="+mn-lt"/>
            </a:rPr>
            <a:t>Advice</a:t>
          </a:r>
          <a:endParaRPr lang="en-GB" sz="1200" b="0" dirty="0">
            <a:latin typeface="+mn-lt"/>
          </a:endParaRPr>
        </a:p>
      </dgm:t>
    </dgm:pt>
    <dgm:pt modelId="{B6EC6237-18C4-46EE-9EED-3C7D87CDE60B}" type="parTrans" cxnId="{03F1286B-1794-49C5-86D3-9A32635D78DF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C3662DA1-73A9-4198-8C84-7F6B6812E0F8}" type="sibTrans" cxnId="{03F1286B-1794-49C5-86D3-9A32635D78DF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980DB63B-C77D-45E8-B6A3-D83713001D04}">
      <dgm:prSet custT="1"/>
      <dgm:spPr/>
      <dgm:t>
        <a:bodyPr/>
        <a:lstStyle/>
        <a:p>
          <a:r>
            <a:rPr lang="en-GB" sz="1200" dirty="0"/>
            <a:t>NCEPOD </a:t>
          </a:r>
        </a:p>
        <a:p>
          <a:r>
            <a:rPr lang="en-GB" sz="1200" dirty="0"/>
            <a:t>Trustees</a:t>
          </a:r>
        </a:p>
      </dgm:t>
    </dgm:pt>
    <dgm:pt modelId="{75323DCF-D1DB-41D5-98FC-17F9DCDA18FF}" type="parTrans" cxnId="{83B3860B-ADCB-4219-A7A4-DF94452FE6EA}">
      <dgm:prSet/>
      <dgm:spPr/>
      <dgm:t>
        <a:bodyPr/>
        <a:lstStyle/>
        <a:p>
          <a:endParaRPr lang="en-GB" sz="1200"/>
        </a:p>
      </dgm:t>
    </dgm:pt>
    <dgm:pt modelId="{C28C1FDF-4986-44D9-97A4-DC006BFCD0EE}" type="sibTrans" cxnId="{83B3860B-ADCB-4219-A7A4-DF94452FE6EA}">
      <dgm:prSet/>
      <dgm:spPr/>
      <dgm:t>
        <a:bodyPr/>
        <a:lstStyle/>
        <a:p>
          <a:endParaRPr lang="en-GB"/>
        </a:p>
      </dgm:t>
    </dgm:pt>
    <dgm:pt modelId="{6D17688C-44A4-4995-91FE-43841C2B83C0}" type="asst">
      <dgm:prSet custT="1"/>
      <dgm:spPr>
        <a:solidFill>
          <a:srgbClr val="FA8606"/>
        </a:solidFill>
      </dgm:spPr>
      <dgm:t>
        <a:bodyPr/>
        <a:lstStyle/>
        <a:p>
          <a:pPr marR="0" rtl="0"/>
          <a:r>
            <a:rPr lang="en-GB" sz="1200" b="0" baseline="0" dirty="0">
              <a:latin typeface="+mn-lt"/>
            </a:rPr>
            <a:t>Lay </a:t>
          </a:r>
        </a:p>
        <a:p>
          <a:pPr marR="0" rtl="0"/>
          <a:r>
            <a:rPr lang="en-GB" sz="1200" b="0" baseline="0" dirty="0">
              <a:latin typeface="+mn-lt"/>
            </a:rPr>
            <a:t>Representatives</a:t>
          </a:r>
          <a:endParaRPr lang="en-GB" sz="1200" b="0" dirty="0">
            <a:latin typeface="+mn-lt"/>
          </a:endParaRPr>
        </a:p>
      </dgm:t>
    </dgm:pt>
    <dgm:pt modelId="{F0D94441-24F8-4FEF-9C99-86B09A8CB79B}" type="parTrans" cxnId="{674E2A7F-FB16-4387-B687-6ECF30160358}">
      <dgm:prSet/>
      <dgm:spPr/>
      <dgm:t>
        <a:bodyPr/>
        <a:lstStyle/>
        <a:p>
          <a:endParaRPr lang="en-GB"/>
        </a:p>
      </dgm:t>
    </dgm:pt>
    <dgm:pt modelId="{ADFF4278-27E9-4836-B787-04A43AE3DA88}" type="sibTrans" cxnId="{674E2A7F-FB16-4387-B687-6ECF30160358}">
      <dgm:prSet/>
      <dgm:spPr/>
      <dgm:t>
        <a:bodyPr/>
        <a:lstStyle/>
        <a:p>
          <a:endParaRPr lang="en-GB"/>
        </a:p>
      </dgm:t>
    </dgm:pt>
    <dgm:pt modelId="{358C0FAC-0FC2-4227-B29E-8261BF88D81B}">
      <dgm:prSet custT="1"/>
      <dgm:spPr>
        <a:solidFill>
          <a:srgbClr val="FF6699"/>
        </a:solidFill>
      </dgm:spPr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All clinicians</a:t>
          </a:r>
        </a:p>
      </dgm:t>
    </dgm:pt>
    <dgm:pt modelId="{C859E4F5-1D4D-41EE-A963-6BFE95089797}" type="parTrans" cxnId="{D9EF996F-FC68-4553-BBB2-B7CDD7A05037}">
      <dgm:prSet/>
      <dgm:spPr/>
      <dgm:t>
        <a:bodyPr/>
        <a:lstStyle/>
        <a:p>
          <a:endParaRPr lang="en-GB" sz="1200"/>
        </a:p>
      </dgm:t>
    </dgm:pt>
    <dgm:pt modelId="{11501260-A0FE-4649-B2CB-3BBA9A3420EE}" type="sibTrans" cxnId="{D9EF996F-FC68-4553-BBB2-B7CDD7A05037}">
      <dgm:prSet/>
      <dgm:spPr/>
      <dgm:t>
        <a:bodyPr/>
        <a:lstStyle/>
        <a:p>
          <a:endParaRPr lang="en-GB"/>
        </a:p>
      </dgm:t>
    </dgm:pt>
    <dgm:pt modelId="{21BB9652-8D2E-4E92-8424-0AA6901C3788}" type="asst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HQIP</a:t>
          </a:r>
        </a:p>
        <a:p>
          <a:pPr marR="0" algn="ctr" rtl="0"/>
          <a:r>
            <a:rPr lang="en-GB" sz="1200" b="0" baseline="0" dirty="0">
              <a:latin typeface="+mn-lt"/>
            </a:rPr>
            <a:t>CORP IAG</a:t>
          </a:r>
          <a:endParaRPr lang="en-GB" sz="1200" b="0" dirty="0">
            <a:latin typeface="+mn-lt"/>
          </a:endParaRPr>
        </a:p>
      </dgm:t>
    </dgm:pt>
    <dgm:pt modelId="{05707F82-5726-4474-A371-7828707CF8D0}" type="sibTrans" cxnId="{F4F08DB0-4E7F-4440-BF03-5F4EF1E347E5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EAECC3AE-9D74-44B9-8CFA-1B592BAAF8FA}" type="parTrans" cxnId="{F4F08DB0-4E7F-4440-BF03-5F4EF1E347E5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CCF91AFE-6648-43C0-9E87-51BAD42FD3D8}" type="pres">
      <dgm:prSet presAssocID="{124704B5-49A7-4158-A46F-AD5E65793A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185974-5791-411A-BBF5-A74D15B6040B}" type="pres">
      <dgm:prSet presAssocID="{0E77250A-33F9-4341-B3A9-74690AC57CE0}" presName="hierRoot1" presStyleCnt="0">
        <dgm:presLayoutVars>
          <dgm:hierBranch/>
        </dgm:presLayoutVars>
      </dgm:prSet>
      <dgm:spPr/>
    </dgm:pt>
    <dgm:pt modelId="{41A9241C-0CE8-45F1-B2F0-ECDD025AF91F}" type="pres">
      <dgm:prSet presAssocID="{0E77250A-33F9-4341-B3A9-74690AC57CE0}" presName="rootComposite1" presStyleCnt="0"/>
      <dgm:spPr/>
    </dgm:pt>
    <dgm:pt modelId="{236BEB3A-4A8A-4BE7-A1D8-442B8FD1FC8A}" type="pres">
      <dgm:prSet presAssocID="{0E77250A-33F9-4341-B3A9-74690AC57CE0}" presName="rootText1" presStyleLbl="node0" presStyleIdx="0" presStyleCnt="2" custScaleX="143910" custLinFactY="14023" custLinFactNeighborX="-10859" custLinFactNeighborY="100000">
        <dgm:presLayoutVars>
          <dgm:chPref val="3"/>
        </dgm:presLayoutVars>
      </dgm:prSet>
      <dgm:spPr/>
    </dgm:pt>
    <dgm:pt modelId="{A0957965-B82E-4F31-A1B9-980141A761E5}" type="pres">
      <dgm:prSet presAssocID="{0E77250A-33F9-4341-B3A9-74690AC57CE0}" presName="rootConnector1" presStyleLbl="node1" presStyleIdx="0" presStyleCnt="0"/>
      <dgm:spPr/>
    </dgm:pt>
    <dgm:pt modelId="{E3C503E5-5175-4EA3-B7A4-24D0934B3DFA}" type="pres">
      <dgm:prSet presAssocID="{0E77250A-33F9-4341-B3A9-74690AC57CE0}" presName="hierChild2" presStyleCnt="0"/>
      <dgm:spPr/>
    </dgm:pt>
    <dgm:pt modelId="{A2F9D45A-A948-4984-8D1D-25B597845B79}" type="pres">
      <dgm:prSet presAssocID="{D195BEFF-B00C-49E6-BD04-2422834A383E}" presName="Name35" presStyleLbl="parChTrans1D2" presStyleIdx="0" presStyleCnt="3"/>
      <dgm:spPr/>
    </dgm:pt>
    <dgm:pt modelId="{C4BA18FE-646E-4D8D-B93E-D4A7838607B2}" type="pres">
      <dgm:prSet presAssocID="{06E76229-2499-4C27-966D-5AB7537A89A1}" presName="hierRoot2" presStyleCnt="0">
        <dgm:presLayoutVars>
          <dgm:hierBranch/>
        </dgm:presLayoutVars>
      </dgm:prSet>
      <dgm:spPr/>
    </dgm:pt>
    <dgm:pt modelId="{F4EB2911-C1C1-421A-AA3C-F70825CED445}" type="pres">
      <dgm:prSet presAssocID="{06E76229-2499-4C27-966D-5AB7537A89A1}" presName="rootComposite" presStyleCnt="0"/>
      <dgm:spPr/>
    </dgm:pt>
    <dgm:pt modelId="{6CE026B9-5845-4742-872C-D5E1808A51ED}" type="pres">
      <dgm:prSet presAssocID="{06E76229-2499-4C27-966D-5AB7537A89A1}" presName="rootText" presStyleLbl="node2" presStyleIdx="0" presStyleCnt="2" custScaleX="125636" custLinFactNeighborX="50021" custLinFactNeighborY="37130">
        <dgm:presLayoutVars>
          <dgm:chPref val="3"/>
        </dgm:presLayoutVars>
      </dgm:prSet>
      <dgm:spPr/>
    </dgm:pt>
    <dgm:pt modelId="{0FC5065B-6761-4086-936D-517B87E0A294}" type="pres">
      <dgm:prSet presAssocID="{06E76229-2499-4C27-966D-5AB7537A89A1}" presName="rootConnector" presStyleLbl="node2" presStyleIdx="0" presStyleCnt="2"/>
      <dgm:spPr/>
    </dgm:pt>
    <dgm:pt modelId="{5AACBEFF-A7B4-41A3-9EFA-AF3242C76283}" type="pres">
      <dgm:prSet presAssocID="{06E76229-2499-4C27-966D-5AB7537A89A1}" presName="hierChild4" presStyleCnt="0"/>
      <dgm:spPr/>
    </dgm:pt>
    <dgm:pt modelId="{F72F9AF7-DCD6-408A-884F-AABC5F62E664}" type="pres">
      <dgm:prSet presAssocID="{06E76229-2499-4C27-966D-5AB7537A89A1}" presName="hierChild5" presStyleCnt="0"/>
      <dgm:spPr/>
    </dgm:pt>
    <dgm:pt modelId="{F72B0493-7F7D-43A6-A510-3183599BD4FB}" type="pres">
      <dgm:prSet presAssocID="{3D1962B3-8947-445B-8B2F-4F675621382E}" presName="Name111" presStyleLbl="parChTrans1D3" presStyleIdx="0" presStyleCnt="2"/>
      <dgm:spPr/>
    </dgm:pt>
    <dgm:pt modelId="{A6196F11-FEAB-45BD-BE37-775866CC2516}" type="pres">
      <dgm:prSet presAssocID="{8CFCE4CD-AB05-46E7-8A7D-7BE91BD40B58}" presName="hierRoot3" presStyleCnt="0">
        <dgm:presLayoutVars>
          <dgm:hierBranch/>
        </dgm:presLayoutVars>
      </dgm:prSet>
      <dgm:spPr/>
    </dgm:pt>
    <dgm:pt modelId="{2C3D0041-1929-4104-A250-FD1FE9923F42}" type="pres">
      <dgm:prSet presAssocID="{8CFCE4CD-AB05-46E7-8A7D-7BE91BD40B58}" presName="rootComposite3" presStyleCnt="0"/>
      <dgm:spPr/>
    </dgm:pt>
    <dgm:pt modelId="{6FB74EA5-2F0C-4F1F-BA65-8F10E3934060}" type="pres">
      <dgm:prSet presAssocID="{8CFCE4CD-AB05-46E7-8A7D-7BE91BD40B58}" presName="rootText3" presStyleLbl="asst2" presStyleIdx="0" presStyleCnt="6" custScaleX="100671" custLinFactNeighborX="-11902" custLinFactNeighborY="38951">
        <dgm:presLayoutVars>
          <dgm:chPref val="3"/>
        </dgm:presLayoutVars>
      </dgm:prSet>
      <dgm:spPr/>
    </dgm:pt>
    <dgm:pt modelId="{5516734E-0412-40C6-8C45-959A4B9BD009}" type="pres">
      <dgm:prSet presAssocID="{8CFCE4CD-AB05-46E7-8A7D-7BE91BD40B58}" presName="rootConnector3" presStyleLbl="asst2" presStyleIdx="0" presStyleCnt="6"/>
      <dgm:spPr/>
    </dgm:pt>
    <dgm:pt modelId="{B05258DD-F39B-4B7C-B510-A896BF1F2391}" type="pres">
      <dgm:prSet presAssocID="{8CFCE4CD-AB05-46E7-8A7D-7BE91BD40B58}" presName="hierChild6" presStyleCnt="0"/>
      <dgm:spPr/>
    </dgm:pt>
    <dgm:pt modelId="{DC94EDBA-0EA8-460B-81EB-AF7D949AD490}" type="pres">
      <dgm:prSet presAssocID="{8CFCE4CD-AB05-46E7-8A7D-7BE91BD40B58}" presName="hierChild7" presStyleCnt="0"/>
      <dgm:spPr/>
    </dgm:pt>
    <dgm:pt modelId="{C06BB6F6-0C33-4FCE-806F-3A4BB4E11330}" type="pres">
      <dgm:prSet presAssocID="{CB50BA20-5270-4609-8C14-F495F8E2A0DE}" presName="Name111" presStyleLbl="parChTrans1D4" presStyleIdx="0" presStyleCnt="7"/>
      <dgm:spPr/>
    </dgm:pt>
    <dgm:pt modelId="{6808A633-FEF4-4183-82DD-9EADFB74050F}" type="pres">
      <dgm:prSet presAssocID="{4AF70B25-D809-48E7-A5F0-A3CC1C52D55B}" presName="hierRoot3" presStyleCnt="0">
        <dgm:presLayoutVars>
          <dgm:hierBranch/>
        </dgm:presLayoutVars>
      </dgm:prSet>
      <dgm:spPr/>
    </dgm:pt>
    <dgm:pt modelId="{6C019F5F-79CA-4847-A9B1-378F86489CEC}" type="pres">
      <dgm:prSet presAssocID="{4AF70B25-D809-48E7-A5F0-A3CC1C52D55B}" presName="rootComposite3" presStyleCnt="0"/>
      <dgm:spPr/>
    </dgm:pt>
    <dgm:pt modelId="{454C3D40-01B9-46A7-AF82-5F3A92C92B77}" type="pres">
      <dgm:prSet presAssocID="{4AF70B25-D809-48E7-A5F0-A3CC1C52D55B}" presName="rootText3" presStyleLbl="asst2" presStyleIdx="1" presStyleCnt="6" custScaleX="94950" custLinFactY="14023" custLinFactNeighborX="-36498" custLinFactNeighborY="100000">
        <dgm:presLayoutVars>
          <dgm:chPref val="3"/>
        </dgm:presLayoutVars>
      </dgm:prSet>
      <dgm:spPr/>
    </dgm:pt>
    <dgm:pt modelId="{A96EE8E4-0444-44B8-9762-BD65D8C2BDDB}" type="pres">
      <dgm:prSet presAssocID="{4AF70B25-D809-48E7-A5F0-A3CC1C52D55B}" presName="rootConnector3" presStyleLbl="asst2" presStyleIdx="1" presStyleCnt="6"/>
      <dgm:spPr/>
    </dgm:pt>
    <dgm:pt modelId="{06FD2C67-34F5-410E-983A-B838C1C2FFB1}" type="pres">
      <dgm:prSet presAssocID="{4AF70B25-D809-48E7-A5F0-A3CC1C52D55B}" presName="hierChild6" presStyleCnt="0"/>
      <dgm:spPr/>
    </dgm:pt>
    <dgm:pt modelId="{29ACB22E-EE26-4602-A2BD-9AD9528D59F5}" type="pres">
      <dgm:prSet presAssocID="{4AF70B25-D809-48E7-A5F0-A3CC1C52D55B}" presName="hierChild7" presStyleCnt="0"/>
      <dgm:spPr/>
    </dgm:pt>
    <dgm:pt modelId="{B8D60098-4E6E-4D9F-93B8-FBE61EFB10EA}" type="pres">
      <dgm:prSet presAssocID="{32B6EF9F-305F-4C73-8F62-F511D9D7AA53}" presName="Name111" presStyleLbl="parChTrans1D4" presStyleIdx="1" presStyleCnt="7"/>
      <dgm:spPr/>
    </dgm:pt>
    <dgm:pt modelId="{C80D2602-B1E9-4B35-996E-8EA699AD4062}" type="pres">
      <dgm:prSet presAssocID="{FBA8F7A9-B8D1-4620-95D8-A351B9F30DDA}" presName="hierRoot3" presStyleCnt="0">
        <dgm:presLayoutVars>
          <dgm:hierBranch/>
        </dgm:presLayoutVars>
      </dgm:prSet>
      <dgm:spPr/>
    </dgm:pt>
    <dgm:pt modelId="{AC603CBB-FC2D-4D99-87A7-313D22804F41}" type="pres">
      <dgm:prSet presAssocID="{FBA8F7A9-B8D1-4620-95D8-A351B9F30DDA}" presName="rootComposite3" presStyleCnt="0"/>
      <dgm:spPr/>
    </dgm:pt>
    <dgm:pt modelId="{DD17BBF2-8A64-4D16-B375-2BEFA6781083}" type="pres">
      <dgm:prSet presAssocID="{FBA8F7A9-B8D1-4620-95D8-A351B9F30DDA}" presName="rootText3" presStyleLbl="asst2" presStyleIdx="2" presStyleCnt="6" custScaleX="112092" custLinFactY="14023" custLinFactNeighborX="-10859" custLinFactNeighborY="100000">
        <dgm:presLayoutVars>
          <dgm:chPref val="3"/>
        </dgm:presLayoutVars>
      </dgm:prSet>
      <dgm:spPr/>
    </dgm:pt>
    <dgm:pt modelId="{D97F6D8E-6DA4-46FF-9279-B52FE7F529BA}" type="pres">
      <dgm:prSet presAssocID="{FBA8F7A9-B8D1-4620-95D8-A351B9F30DDA}" presName="rootConnector3" presStyleLbl="asst2" presStyleIdx="2" presStyleCnt="6"/>
      <dgm:spPr/>
    </dgm:pt>
    <dgm:pt modelId="{7EE4264A-693B-434D-AB0E-6C2E8665BEB4}" type="pres">
      <dgm:prSet presAssocID="{FBA8F7A9-B8D1-4620-95D8-A351B9F30DDA}" presName="hierChild6" presStyleCnt="0"/>
      <dgm:spPr/>
    </dgm:pt>
    <dgm:pt modelId="{9DD87CE1-3C46-484A-9BDF-0CFF1E3DD5C5}" type="pres">
      <dgm:prSet presAssocID="{FBA8F7A9-B8D1-4620-95D8-A351B9F30DDA}" presName="hierChild7" presStyleCnt="0"/>
      <dgm:spPr/>
    </dgm:pt>
    <dgm:pt modelId="{0FAAFCBD-35CA-42CC-A367-8CCDCBE3DADB}" type="pres">
      <dgm:prSet presAssocID="{0CD4B60B-0829-4EE8-8370-B40C48569EF0}" presName="Name111" presStyleLbl="parChTrans1D3" presStyleIdx="1" presStyleCnt="2"/>
      <dgm:spPr/>
    </dgm:pt>
    <dgm:pt modelId="{0BA08973-6644-42B5-94D3-0E2EC4D237D5}" type="pres">
      <dgm:prSet presAssocID="{838545E0-4F90-47A3-9A42-B622297198F9}" presName="hierRoot3" presStyleCnt="0">
        <dgm:presLayoutVars>
          <dgm:hierBranch/>
        </dgm:presLayoutVars>
      </dgm:prSet>
      <dgm:spPr/>
    </dgm:pt>
    <dgm:pt modelId="{645784B1-90D8-4F4A-90EA-232B85F6D5C6}" type="pres">
      <dgm:prSet presAssocID="{838545E0-4F90-47A3-9A42-B622297198F9}" presName="rootComposite3" presStyleCnt="0"/>
      <dgm:spPr/>
    </dgm:pt>
    <dgm:pt modelId="{E472A364-2882-46C9-B945-7D268C7F09F2}" type="pres">
      <dgm:prSet presAssocID="{838545E0-4F90-47A3-9A42-B622297198F9}" presName="rootText3" presStyleLbl="asst2" presStyleIdx="3" presStyleCnt="6" custScaleX="161043" custLinFactNeighborX="-11902" custLinFactNeighborY="38951">
        <dgm:presLayoutVars>
          <dgm:chPref val="3"/>
        </dgm:presLayoutVars>
      </dgm:prSet>
      <dgm:spPr/>
    </dgm:pt>
    <dgm:pt modelId="{DF2EE663-C6CA-496E-8A5D-A8FACD693D3C}" type="pres">
      <dgm:prSet presAssocID="{838545E0-4F90-47A3-9A42-B622297198F9}" presName="rootConnector3" presStyleLbl="asst2" presStyleIdx="3" presStyleCnt="6"/>
      <dgm:spPr/>
    </dgm:pt>
    <dgm:pt modelId="{30F2C1DD-960A-4540-9A8E-A9CEF8B3AC08}" type="pres">
      <dgm:prSet presAssocID="{838545E0-4F90-47A3-9A42-B622297198F9}" presName="hierChild6" presStyleCnt="0"/>
      <dgm:spPr/>
    </dgm:pt>
    <dgm:pt modelId="{B5CA59E6-1A0E-49C2-9B41-80C5F5A77DF8}" type="pres">
      <dgm:prSet presAssocID="{B6EC6237-18C4-46EE-9EED-3C7D87CDE60B}" presName="Name35" presStyleLbl="parChTrans1D4" presStyleIdx="2" presStyleCnt="7"/>
      <dgm:spPr/>
    </dgm:pt>
    <dgm:pt modelId="{5CFC22D7-A394-4BD5-9036-3B00755271B4}" type="pres">
      <dgm:prSet presAssocID="{F54F5474-BA00-4592-9706-69A518F5F942}" presName="hierRoot2" presStyleCnt="0">
        <dgm:presLayoutVars>
          <dgm:hierBranch val="r"/>
        </dgm:presLayoutVars>
      </dgm:prSet>
      <dgm:spPr/>
    </dgm:pt>
    <dgm:pt modelId="{1210B695-0618-4736-975A-D0A8D80ACD98}" type="pres">
      <dgm:prSet presAssocID="{F54F5474-BA00-4592-9706-69A518F5F942}" presName="rootComposite" presStyleCnt="0"/>
      <dgm:spPr/>
    </dgm:pt>
    <dgm:pt modelId="{844DDD51-0968-4A7C-9645-368BA7168BD1}" type="pres">
      <dgm:prSet presAssocID="{F54F5474-BA00-4592-9706-69A518F5F942}" presName="rootText" presStyleLbl="node4" presStyleIdx="0" presStyleCnt="3" custLinFactX="9256" custLinFactY="-100000" custLinFactNeighborX="100000" custLinFactNeighborY="-133283">
        <dgm:presLayoutVars>
          <dgm:chPref val="3"/>
        </dgm:presLayoutVars>
      </dgm:prSet>
      <dgm:spPr/>
    </dgm:pt>
    <dgm:pt modelId="{96954982-56B7-447A-9C36-F0C1678917CC}" type="pres">
      <dgm:prSet presAssocID="{F54F5474-BA00-4592-9706-69A518F5F942}" presName="rootConnector" presStyleLbl="node4" presStyleIdx="0" presStyleCnt="3"/>
      <dgm:spPr/>
    </dgm:pt>
    <dgm:pt modelId="{30EEC430-1995-456E-9D98-F15AE0C4317A}" type="pres">
      <dgm:prSet presAssocID="{F54F5474-BA00-4592-9706-69A518F5F942}" presName="hierChild4" presStyleCnt="0"/>
      <dgm:spPr/>
    </dgm:pt>
    <dgm:pt modelId="{4BC09E3E-0D84-4FE6-81A5-768B24AE270A}" type="pres">
      <dgm:prSet presAssocID="{F54F5474-BA00-4592-9706-69A518F5F942}" presName="hierChild5" presStyleCnt="0"/>
      <dgm:spPr/>
    </dgm:pt>
    <dgm:pt modelId="{13DD4181-C69F-4E58-832A-1111F5D504BE}" type="pres">
      <dgm:prSet presAssocID="{838545E0-4F90-47A3-9A42-B622297198F9}" presName="hierChild7" presStyleCnt="0"/>
      <dgm:spPr/>
    </dgm:pt>
    <dgm:pt modelId="{19ADEB82-7110-4029-9DF3-C0B9EBA933D5}" type="pres">
      <dgm:prSet presAssocID="{85A4B43C-B64C-49A5-AE73-E37D33691705}" presName="Name111" presStyleLbl="parChTrans1D4" presStyleIdx="3" presStyleCnt="7"/>
      <dgm:spPr/>
    </dgm:pt>
    <dgm:pt modelId="{A80FFC64-3160-4602-91E0-08EBCD41A97E}" type="pres">
      <dgm:prSet presAssocID="{0168BC05-0833-4E5C-AE52-6B72F6B0F565}" presName="hierRoot3" presStyleCnt="0">
        <dgm:presLayoutVars>
          <dgm:hierBranch/>
        </dgm:presLayoutVars>
      </dgm:prSet>
      <dgm:spPr/>
    </dgm:pt>
    <dgm:pt modelId="{4BE53F43-083C-422D-830B-59970682B78F}" type="pres">
      <dgm:prSet presAssocID="{0168BC05-0833-4E5C-AE52-6B72F6B0F565}" presName="rootComposite3" presStyleCnt="0"/>
      <dgm:spPr/>
    </dgm:pt>
    <dgm:pt modelId="{544D2805-9ED1-48C5-9399-6050CCD098AE}" type="pres">
      <dgm:prSet presAssocID="{0168BC05-0833-4E5C-AE52-6B72F6B0F565}" presName="rootText3" presStyleLbl="asst2" presStyleIdx="4" presStyleCnt="6" custScaleX="151975" custScaleY="149598" custLinFactY="14023" custLinFactNeighborX="-10859" custLinFactNeighborY="100000">
        <dgm:presLayoutVars>
          <dgm:chPref val="3"/>
        </dgm:presLayoutVars>
      </dgm:prSet>
      <dgm:spPr/>
    </dgm:pt>
    <dgm:pt modelId="{B74A4A94-8768-4F67-A55A-A51E07E8C291}" type="pres">
      <dgm:prSet presAssocID="{0168BC05-0833-4E5C-AE52-6B72F6B0F565}" presName="rootConnector3" presStyleLbl="asst2" presStyleIdx="4" presStyleCnt="6"/>
      <dgm:spPr/>
    </dgm:pt>
    <dgm:pt modelId="{2A0E4D2B-809C-4D4E-8C11-C19A600EF932}" type="pres">
      <dgm:prSet presAssocID="{0168BC05-0833-4E5C-AE52-6B72F6B0F565}" presName="hierChild6" presStyleCnt="0"/>
      <dgm:spPr/>
    </dgm:pt>
    <dgm:pt modelId="{CFB67E26-A558-4960-A9A5-1FD7CFCFAE29}" type="pres">
      <dgm:prSet presAssocID="{C859E4F5-1D4D-41EE-A963-6BFE95089797}" presName="Name35" presStyleLbl="parChTrans1D4" presStyleIdx="4" presStyleCnt="7"/>
      <dgm:spPr/>
    </dgm:pt>
    <dgm:pt modelId="{F2327F50-B61E-4115-AF84-BAE1D73A38A0}" type="pres">
      <dgm:prSet presAssocID="{358C0FAC-0FC2-4227-B29E-8261BF88D81B}" presName="hierRoot2" presStyleCnt="0">
        <dgm:presLayoutVars>
          <dgm:hierBranch val="init"/>
        </dgm:presLayoutVars>
      </dgm:prSet>
      <dgm:spPr/>
    </dgm:pt>
    <dgm:pt modelId="{E323A695-B9A5-4EE1-A65F-E40C2F847B1A}" type="pres">
      <dgm:prSet presAssocID="{358C0FAC-0FC2-4227-B29E-8261BF88D81B}" presName="rootComposite" presStyleCnt="0"/>
      <dgm:spPr/>
    </dgm:pt>
    <dgm:pt modelId="{4EAB815F-0A81-44AD-9851-93253E3C1309}" type="pres">
      <dgm:prSet presAssocID="{358C0FAC-0FC2-4227-B29E-8261BF88D81B}" presName="rootText" presStyleLbl="node4" presStyleIdx="1" presStyleCnt="3" custScaleX="125852" custLinFactY="18932" custLinFactNeighborX="-11149" custLinFactNeighborY="100000">
        <dgm:presLayoutVars>
          <dgm:chPref val="3"/>
        </dgm:presLayoutVars>
      </dgm:prSet>
      <dgm:spPr/>
    </dgm:pt>
    <dgm:pt modelId="{EED4C042-B1CB-4C82-8A2D-F15BAA7393F8}" type="pres">
      <dgm:prSet presAssocID="{358C0FAC-0FC2-4227-B29E-8261BF88D81B}" presName="rootConnector" presStyleLbl="node4" presStyleIdx="1" presStyleCnt="3"/>
      <dgm:spPr/>
    </dgm:pt>
    <dgm:pt modelId="{749EA5D7-BA22-4168-A5C5-1DE655E52453}" type="pres">
      <dgm:prSet presAssocID="{358C0FAC-0FC2-4227-B29E-8261BF88D81B}" presName="hierChild4" presStyleCnt="0"/>
      <dgm:spPr/>
    </dgm:pt>
    <dgm:pt modelId="{3F551310-47A7-4A22-8B88-64363AB9A83D}" type="pres">
      <dgm:prSet presAssocID="{358C0FAC-0FC2-4227-B29E-8261BF88D81B}" presName="hierChild5" presStyleCnt="0"/>
      <dgm:spPr/>
    </dgm:pt>
    <dgm:pt modelId="{BDE668C3-68FF-4A26-94BB-D2A2DE8AF534}" type="pres">
      <dgm:prSet presAssocID="{0168BC05-0833-4E5C-AE52-6B72F6B0F565}" presName="hierChild7" presStyleCnt="0"/>
      <dgm:spPr/>
    </dgm:pt>
    <dgm:pt modelId="{335750FC-530A-40AD-93DC-5FECE0FF47D9}" type="pres">
      <dgm:prSet presAssocID="{3F2C4D73-8982-4C2E-AE79-9ECA3C46AE4A}" presName="Name111" presStyleLbl="parChTrans1D4" presStyleIdx="5" presStyleCnt="7"/>
      <dgm:spPr/>
    </dgm:pt>
    <dgm:pt modelId="{B7B04153-6C2F-4985-B70E-31C80D739870}" type="pres">
      <dgm:prSet presAssocID="{7990B787-6437-4696-80B2-EB55C411CC75}" presName="hierRoot3" presStyleCnt="0">
        <dgm:presLayoutVars>
          <dgm:hierBranch/>
        </dgm:presLayoutVars>
      </dgm:prSet>
      <dgm:spPr/>
    </dgm:pt>
    <dgm:pt modelId="{597BB20B-66F1-4D89-8123-E844A9748CDA}" type="pres">
      <dgm:prSet presAssocID="{7990B787-6437-4696-80B2-EB55C411CC75}" presName="rootComposite3" presStyleCnt="0"/>
      <dgm:spPr/>
    </dgm:pt>
    <dgm:pt modelId="{EE43AA64-F4E8-4AD8-9DF0-FDC235D14EF9}" type="pres">
      <dgm:prSet presAssocID="{7990B787-6437-4696-80B2-EB55C411CC75}" presName="rootText3" presStyleLbl="asst2" presStyleIdx="5" presStyleCnt="6" custScaleX="148495" custScaleY="48163" custLinFactY="95570" custLinFactNeighborX="22393" custLinFactNeighborY="100000">
        <dgm:presLayoutVars>
          <dgm:chPref val="3"/>
        </dgm:presLayoutVars>
      </dgm:prSet>
      <dgm:spPr/>
    </dgm:pt>
    <dgm:pt modelId="{D1785EDD-7184-4C95-8018-C7097A5132BE}" type="pres">
      <dgm:prSet presAssocID="{7990B787-6437-4696-80B2-EB55C411CC75}" presName="rootConnector3" presStyleLbl="asst2" presStyleIdx="5" presStyleCnt="6"/>
      <dgm:spPr/>
    </dgm:pt>
    <dgm:pt modelId="{13F49948-D270-4BB2-BA69-4D8074AAC1E3}" type="pres">
      <dgm:prSet presAssocID="{7990B787-6437-4696-80B2-EB55C411CC75}" presName="hierChild6" presStyleCnt="0"/>
      <dgm:spPr/>
    </dgm:pt>
    <dgm:pt modelId="{ED59BC50-D0F6-4DD7-BACE-5FFEB501ABAA}" type="pres">
      <dgm:prSet presAssocID="{24923620-4761-49BA-A333-F3B4BCACEFB4}" presName="Name35" presStyleLbl="parChTrans1D4" presStyleIdx="6" presStyleCnt="7"/>
      <dgm:spPr/>
    </dgm:pt>
    <dgm:pt modelId="{FAE2C53F-EA76-4915-B93D-9C4B6F5958D8}" type="pres">
      <dgm:prSet presAssocID="{7E1BC825-D426-433D-8A76-F2E97A6BDD8C}" presName="hierRoot2" presStyleCnt="0">
        <dgm:presLayoutVars>
          <dgm:hierBranch val="r"/>
        </dgm:presLayoutVars>
      </dgm:prSet>
      <dgm:spPr/>
    </dgm:pt>
    <dgm:pt modelId="{AF6B9A91-2C5E-4AAB-993B-2FB129AF2329}" type="pres">
      <dgm:prSet presAssocID="{7E1BC825-D426-433D-8A76-F2E97A6BDD8C}" presName="rootComposite" presStyleCnt="0"/>
      <dgm:spPr/>
    </dgm:pt>
    <dgm:pt modelId="{5ADF7211-A8A5-47D1-BFB7-5DE04E3CE927}" type="pres">
      <dgm:prSet presAssocID="{7E1BC825-D426-433D-8A76-F2E97A6BDD8C}" presName="rootText" presStyleLbl="node4" presStyleIdx="2" presStyleCnt="3" custScaleX="148495" custScaleY="37226" custLinFactY="56251" custLinFactNeighborX="22477" custLinFactNeighborY="100000">
        <dgm:presLayoutVars>
          <dgm:chPref val="3"/>
        </dgm:presLayoutVars>
      </dgm:prSet>
      <dgm:spPr/>
    </dgm:pt>
    <dgm:pt modelId="{6EDEBB82-5B68-4C2C-8B80-7D0E2477A801}" type="pres">
      <dgm:prSet presAssocID="{7E1BC825-D426-433D-8A76-F2E97A6BDD8C}" presName="rootConnector" presStyleLbl="node4" presStyleIdx="2" presStyleCnt="3"/>
      <dgm:spPr/>
    </dgm:pt>
    <dgm:pt modelId="{00BCF1CE-E629-4276-AAB5-902A9C05F418}" type="pres">
      <dgm:prSet presAssocID="{7E1BC825-D426-433D-8A76-F2E97A6BDD8C}" presName="hierChild4" presStyleCnt="0"/>
      <dgm:spPr/>
    </dgm:pt>
    <dgm:pt modelId="{0FF5B4C1-1A14-4F94-9576-47169EF10E6D}" type="pres">
      <dgm:prSet presAssocID="{7E1BC825-D426-433D-8A76-F2E97A6BDD8C}" presName="hierChild5" presStyleCnt="0"/>
      <dgm:spPr/>
    </dgm:pt>
    <dgm:pt modelId="{B5121CF1-6010-4F29-921E-96EC77D74EC0}" type="pres">
      <dgm:prSet presAssocID="{7990B787-6437-4696-80B2-EB55C411CC75}" presName="hierChild7" presStyleCnt="0"/>
      <dgm:spPr/>
    </dgm:pt>
    <dgm:pt modelId="{C8E8FBD9-A05D-43B5-A536-DFE593B4105E}" type="pres">
      <dgm:prSet presAssocID="{75323DCF-D1DB-41D5-98FC-17F9DCDA18FF}" presName="Name35" presStyleLbl="parChTrans1D2" presStyleIdx="1" presStyleCnt="3"/>
      <dgm:spPr/>
    </dgm:pt>
    <dgm:pt modelId="{B47726E0-73CD-4744-A395-045041920916}" type="pres">
      <dgm:prSet presAssocID="{980DB63B-C77D-45E8-B6A3-D83713001D04}" presName="hierRoot2" presStyleCnt="0">
        <dgm:presLayoutVars>
          <dgm:hierBranch val="init"/>
        </dgm:presLayoutVars>
      </dgm:prSet>
      <dgm:spPr/>
    </dgm:pt>
    <dgm:pt modelId="{1774003D-1CEA-4AD4-B209-DABDE0EFDC63}" type="pres">
      <dgm:prSet presAssocID="{980DB63B-C77D-45E8-B6A3-D83713001D04}" presName="rootComposite" presStyleCnt="0"/>
      <dgm:spPr/>
    </dgm:pt>
    <dgm:pt modelId="{83499492-85D4-4336-AA2F-E0B0D8CC5C4B}" type="pres">
      <dgm:prSet presAssocID="{980DB63B-C77D-45E8-B6A3-D83713001D04}" presName="rootText" presStyleLbl="node2" presStyleIdx="1" presStyleCnt="2" custLinFactX="79752" custLinFactNeighborX="100000" custLinFactNeighborY="-4913">
        <dgm:presLayoutVars>
          <dgm:chPref val="3"/>
        </dgm:presLayoutVars>
      </dgm:prSet>
      <dgm:spPr/>
    </dgm:pt>
    <dgm:pt modelId="{D0A4BA97-BD8F-48B1-B347-EF3398355AFA}" type="pres">
      <dgm:prSet presAssocID="{980DB63B-C77D-45E8-B6A3-D83713001D04}" presName="rootConnector" presStyleLbl="node2" presStyleIdx="1" presStyleCnt="2"/>
      <dgm:spPr/>
    </dgm:pt>
    <dgm:pt modelId="{CADB1779-1CA2-42FC-BF1D-320F062C0A0A}" type="pres">
      <dgm:prSet presAssocID="{980DB63B-C77D-45E8-B6A3-D83713001D04}" presName="hierChild4" presStyleCnt="0"/>
      <dgm:spPr/>
    </dgm:pt>
    <dgm:pt modelId="{B8154EBD-DD15-41D3-AEA7-2F2A2FE79E57}" type="pres">
      <dgm:prSet presAssocID="{980DB63B-C77D-45E8-B6A3-D83713001D04}" presName="hierChild5" presStyleCnt="0"/>
      <dgm:spPr/>
    </dgm:pt>
    <dgm:pt modelId="{949EAC56-4071-4C68-88E0-A966F3353B79}" type="pres">
      <dgm:prSet presAssocID="{0E77250A-33F9-4341-B3A9-74690AC57CE0}" presName="hierChild3" presStyleCnt="0"/>
      <dgm:spPr/>
    </dgm:pt>
    <dgm:pt modelId="{6C5BFD8C-40D3-4830-A01F-A2E714E001BC}" type="pres">
      <dgm:prSet presAssocID="{EAECC3AE-9D74-44B9-8CFA-1B592BAAF8FA}" presName="Name111" presStyleLbl="parChTrans1D2" presStyleIdx="2" presStyleCnt="3"/>
      <dgm:spPr/>
    </dgm:pt>
    <dgm:pt modelId="{86F053DB-3C3E-4E1D-B0B4-8EB50C15B044}" type="pres">
      <dgm:prSet presAssocID="{21BB9652-8D2E-4E92-8424-0AA6901C3788}" presName="hierRoot3" presStyleCnt="0">
        <dgm:presLayoutVars>
          <dgm:hierBranch/>
        </dgm:presLayoutVars>
      </dgm:prSet>
      <dgm:spPr/>
    </dgm:pt>
    <dgm:pt modelId="{8B86EE77-9364-45F2-BA8A-A14A2BED160F}" type="pres">
      <dgm:prSet presAssocID="{21BB9652-8D2E-4E92-8424-0AA6901C3788}" presName="rootComposite3" presStyleCnt="0"/>
      <dgm:spPr/>
    </dgm:pt>
    <dgm:pt modelId="{4AAC4055-F2B5-4FA9-A9E7-8CA52C46F425}" type="pres">
      <dgm:prSet presAssocID="{21BB9652-8D2E-4E92-8424-0AA6901C3788}" presName="rootText3" presStyleLbl="asst1" presStyleIdx="0" presStyleCnt="1" custScaleX="97865" custLinFactX="-67175" custLinFactNeighborX="-100000" custLinFactNeighborY="-22676">
        <dgm:presLayoutVars>
          <dgm:chPref val="3"/>
        </dgm:presLayoutVars>
      </dgm:prSet>
      <dgm:spPr/>
    </dgm:pt>
    <dgm:pt modelId="{EDDCFBC1-D0AC-4504-88A6-80AB474E7DBD}" type="pres">
      <dgm:prSet presAssocID="{21BB9652-8D2E-4E92-8424-0AA6901C3788}" presName="rootConnector3" presStyleLbl="asst1" presStyleIdx="0" presStyleCnt="1"/>
      <dgm:spPr/>
    </dgm:pt>
    <dgm:pt modelId="{D36E11A6-C0CF-4739-B0B5-7E8CB1ECEA0A}" type="pres">
      <dgm:prSet presAssocID="{21BB9652-8D2E-4E92-8424-0AA6901C3788}" presName="hierChild6" presStyleCnt="0"/>
      <dgm:spPr/>
    </dgm:pt>
    <dgm:pt modelId="{77BB8053-AD83-49BF-B472-153AB2794738}" type="pres">
      <dgm:prSet presAssocID="{21BB9652-8D2E-4E92-8424-0AA6901C3788}" presName="hierChild7" presStyleCnt="0"/>
      <dgm:spPr/>
    </dgm:pt>
    <dgm:pt modelId="{EBAF122D-20E7-433B-9AF8-B0F2ACCACAB8}" type="pres">
      <dgm:prSet presAssocID="{6D17688C-44A4-4995-91FE-43841C2B83C0}" presName="hierRoot1" presStyleCnt="0">
        <dgm:presLayoutVars>
          <dgm:hierBranch val="init"/>
        </dgm:presLayoutVars>
      </dgm:prSet>
      <dgm:spPr/>
    </dgm:pt>
    <dgm:pt modelId="{1835520F-60A9-4A32-8189-47C7AD8C30BB}" type="pres">
      <dgm:prSet presAssocID="{6D17688C-44A4-4995-91FE-43841C2B83C0}" presName="rootComposite1" presStyleCnt="0"/>
      <dgm:spPr/>
    </dgm:pt>
    <dgm:pt modelId="{CB473665-5B37-484F-A972-14918B3D6ABB}" type="pres">
      <dgm:prSet presAssocID="{6D17688C-44A4-4995-91FE-43841C2B83C0}" presName="rootText1" presStyleLbl="node0" presStyleIdx="1" presStyleCnt="2" custScaleX="97118" custLinFactX="-100000" custLinFactY="200000" custLinFactNeighborX="-113892" custLinFactNeighborY="267181">
        <dgm:presLayoutVars>
          <dgm:chPref val="3"/>
        </dgm:presLayoutVars>
      </dgm:prSet>
      <dgm:spPr/>
    </dgm:pt>
    <dgm:pt modelId="{A0882E5C-B870-4474-8706-066E6D79AA59}" type="pres">
      <dgm:prSet presAssocID="{6D17688C-44A4-4995-91FE-43841C2B83C0}" presName="rootConnector1" presStyleLbl="asst0" presStyleIdx="0" presStyleCnt="0"/>
      <dgm:spPr/>
    </dgm:pt>
    <dgm:pt modelId="{DF6876D2-0FDC-4909-9866-FF02A7968452}" type="pres">
      <dgm:prSet presAssocID="{6D17688C-44A4-4995-91FE-43841C2B83C0}" presName="hierChild2" presStyleCnt="0"/>
      <dgm:spPr/>
    </dgm:pt>
    <dgm:pt modelId="{A054B3F1-35F9-41EC-B15C-D75906854B94}" type="pres">
      <dgm:prSet presAssocID="{6D17688C-44A4-4995-91FE-43841C2B83C0}" presName="hierChild3" presStyleCnt="0"/>
      <dgm:spPr/>
    </dgm:pt>
  </dgm:ptLst>
  <dgm:cxnLst>
    <dgm:cxn modelId="{E8465509-56B4-414F-B018-F0817F1B082F}" srcId="{7990B787-6437-4696-80B2-EB55C411CC75}" destId="{7E1BC825-D426-433D-8A76-F2E97A6BDD8C}" srcOrd="0" destOrd="0" parTransId="{24923620-4761-49BA-A333-F3B4BCACEFB4}" sibTransId="{0C5A02D1-7D8B-41A1-ABDE-C1010B100214}"/>
    <dgm:cxn modelId="{83B3860B-ADCB-4219-A7A4-DF94452FE6EA}" srcId="{0E77250A-33F9-4341-B3A9-74690AC57CE0}" destId="{980DB63B-C77D-45E8-B6A3-D83713001D04}" srcOrd="2" destOrd="0" parTransId="{75323DCF-D1DB-41D5-98FC-17F9DCDA18FF}" sibTransId="{C28C1FDF-4986-44D9-97A4-DC006BFCD0EE}"/>
    <dgm:cxn modelId="{E0A3A311-5EB0-4F3F-8C9E-5DF814FD3881}" srcId="{838545E0-4F90-47A3-9A42-B622297198F9}" destId="{0168BC05-0833-4E5C-AE52-6B72F6B0F565}" srcOrd="0" destOrd="0" parTransId="{85A4B43C-B64C-49A5-AE73-E37D33691705}" sibTransId="{E304BA6E-1E93-41B1-BA57-8C626EC9DF09}"/>
    <dgm:cxn modelId="{93AF6515-2F6E-4F0E-88F6-43901649E16D}" type="presOf" srcId="{124704B5-49A7-4158-A46F-AD5E65793AD9}" destId="{CCF91AFE-6648-43C0-9E87-51BAD42FD3D8}" srcOrd="0" destOrd="0" presId="urn:microsoft.com/office/officeart/2005/8/layout/orgChart1"/>
    <dgm:cxn modelId="{769DF515-99CD-41E5-BC0E-963478021045}" type="presOf" srcId="{6D17688C-44A4-4995-91FE-43841C2B83C0}" destId="{A0882E5C-B870-4474-8706-066E6D79AA59}" srcOrd="1" destOrd="0" presId="urn:microsoft.com/office/officeart/2005/8/layout/orgChart1"/>
    <dgm:cxn modelId="{8EF4C716-AEE0-4CDD-858D-24873CDFF4F1}" type="presOf" srcId="{7990B787-6437-4696-80B2-EB55C411CC75}" destId="{EE43AA64-F4E8-4AD8-9DF0-FDC235D14EF9}" srcOrd="0" destOrd="0" presId="urn:microsoft.com/office/officeart/2005/8/layout/orgChart1"/>
    <dgm:cxn modelId="{BB198017-0CFE-4CB8-9B38-67E119357F0F}" type="presOf" srcId="{7E1BC825-D426-433D-8A76-F2E97A6BDD8C}" destId="{5ADF7211-A8A5-47D1-BFB7-5DE04E3CE927}" srcOrd="0" destOrd="0" presId="urn:microsoft.com/office/officeart/2005/8/layout/orgChart1"/>
    <dgm:cxn modelId="{59CAFF17-DCDA-4305-95FF-C201690B2397}" type="presOf" srcId="{75323DCF-D1DB-41D5-98FC-17F9DCDA18FF}" destId="{C8E8FBD9-A05D-43B5-A536-DFE593B4105E}" srcOrd="0" destOrd="0" presId="urn:microsoft.com/office/officeart/2005/8/layout/orgChart1"/>
    <dgm:cxn modelId="{97BFD21F-DACF-400A-9011-5FE808292D58}" type="presOf" srcId="{85A4B43C-B64C-49A5-AE73-E37D33691705}" destId="{19ADEB82-7110-4029-9DF3-C0B9EBA933D5}" srcOrd="0" destOrd="0" presId="urn:microsoft.com/office/officeart/2005/8/layout/orgChart1"/>
    <dgm:cxn modelId="{999E7026-32FA-4BF9-82E5-192F66C444C0}" type="presOf" srcId="{06E76229-2499-4C27-966D-5AB7537A89A1}" destId="{6CE026B9-5845-4742-872C-D5E1808A51ED}" srcOrd="0" destOrd="0" presId="urn:microsoft.com/office/officeart/2005/8/layout/orgChart1"/>
    <dgm:cxn modelId="{E7DDD726-B709-4C91-83A8-B4371A713134}" type="presOf" srcId="{0CD4B60B-0829-4EE8-8370-B40C48569EF0}" destId="{0FAAFCBD-35CA-42CC-A367-8CCDCBE3DADB}" srcOrd="0" destOrd="0" presId="urn:microsoft.com/office/officeart/2005/8/layout/orgChart1"/>
    <dgm:cxn modelId="{37994C29-3DA7-4E8B-BAB1-E6D24328A337}" type="presOf" srcId="{F54F5474-BA00-4592-9706-69A518F5F942}" destId="{96954982-56B7-447A-9C36-F0C1678917CC}" srcOrd="1" destOrd="0" presId="urn:microsoft.com/office/officeart/2005/8/layout/orgChart1"/>
    <dgm:cxn modelId="{1EB06B2B-167C-4CBE-8CA0-A63857DB8C4F}" srcId="{06E76229-2499-4C27-966D-5AB7537A89A1}" destId="{838545E0-4F90-47A3-9A42-B622297198F9}" srcOrd="1" destOrd="0" parTransId="{0CD4B60B-0829-4EE8-8370-B40C48569EF0}" sibTransId="{B2AAC5D7-EA56-4D3F-8F0E-A922EB3440F1}"/>
    <dgm:cxn modelId="{A3FDE42B-08C7-462E-9ABC-0197E5509F4E}" type="presOf" srcId="{EAECC3AE-9D74-44B9-8CFA-1B592BAAF8FA}" destId="{6C5BFD8C-40D3-4830-A01F-A2E714E001BC}" srcOrd="0" destOrd="0" presId="urn:microsoft.com/office/officeart/2005/8/layout/orgChart1"/>
    <dgm:cxn modelId="{858D102D-D7A4-4713-99AD-7F9FC8B67A08}" type="presOf" srcId="{980DB63B-C77D-45E8-B6A3-D83713001D04}" destId="{83499492-85D4-4336-AA2F-E0B0D8CC5C4B}" srcOrd="0" destOrd="0" presId="urn:microsoft.com/office/officeart/2005/8/layout/orgChart1"/>
    <dgm:cxn modelId="{78EB4136-8BC1-45F0-B385-DC12E66604AE}" type="presOf" srcId="{358C0FAC-0FC2-4227-B29E-8261BF88D81B}" destId="{4EAB815F-0A81-44AD-9851-93253E3C1309}" srcOrd="0" destOrd="0" presId="urn:microsoft.com/office/officeart/2005/8/layout/orgChart1"/>
    <dgm:cxn modelId="{E6F2A23C-DFCB-441F-BBE7-FB3B877D4A9E}" type="presOf" srcId="{C859E4F5-1D4D-41EE-A963-6BFE95089797}" destId="{CFB67E26-A558-4960-A9A5-1FD7CFCFAE29}" srcOrd="0" destOrd="0" presId="urn:microsoft.com/office/officeart/2005/8/layout/orgChart1"/>
    <dgm:cxn modelId="{D2DF3C3D-CA4D-4834-A736-F1B66963DD75}" type="presOf" srcId="{3D1962B3-8947-445B-8B2F-4F675621382E}" destId="{F72B0493-7F7D-43A6-A510-3183599BD4FB}" srcOrd="0" destOrd="0" presId="urn:microsoft.com/office/officeart/2005/8/layout/orgChart1"/>
    <dgm:cxn modelId="{7481015D-037A-40B5-AAA1-2AD2DBF442EB}" type="presOf" srcId="{FBA8F7A9-B8D1-4620-95D8-A351B9F30DDA}" destId="{DD17BBF2-8A64-4D16-B375-2BEFA6781083}" srcOrd="0" destOrd="0" presId="urn:microsoft.com/office/officeart/2005/8/layout/orgChart1"/>
    <dgm:cxn modelId="{FC775962-594E-4844-B149-FB251C8A59E1}" type="presOf" srcId="{24923620-4761-49BA-A333-F3B4BCACEFB4}" destId="{ED59BC50-D0F6-4DD7-BACE-5FFEB501ABAA}" srcOrd="0" destOrd="0" presId="urn:microsoft.com/office/officeart/2005/8/layout/orgChart1"/>
    <dgm:cxn modelId="{EEEDCB43-340C-4F58-A9FC-18EC29AD388B}" type="presOf" srcId="{0168BC05-0833-4E5C-AE52-6B72F6B0F565}" destId="{B74A4A94-8768-4F67-A55A-A51E07E8C291}" srcOrd="1" destOrd="0" presId="urn:microsoft.com/office/officeart/2005/8/layout/orgChart1"/>
    <dgm:cxn modelId="{70694745-0539-4229-AB64-9CAC4F401000}" type="presOf" srcId="{838545E0-4F90-47A3-9A42-B622297198F9}" destId="{E472A364-2882-46C9-B945-7D268C7F09F2}" srcOrd="0" destOrd="0" presId="urn:microsoft.com/office/officeart/2005/8/layout/orgChart1"/>
    <dgm:cxn modelId="{C7B56948-6913-43CF-ABD5-11BB5557147B}" type="presOf" srcId="{CB50BA20-5270-4609-8C14-F495F8E2A0DE}" destId="{C06BB6F6-0C33-4FCE-806F-3A4BB4E11330}" srcOrd="0" destOrd="0" presId="urn:microsoft.com/office/officeart/2005/8/layout/orgChart1"/>
    <dgm:cxn modelId="{03F1286B-1794-49C5-86D3-9A32635D78DF}" srcId="{838545E0-4F90-47A3-9A42-B622297198F9}" destId="{F54F5474-BA00-4592-9706-69A518F5F942}" srcOrd="2" destOrd="0" parTransId="{B6EC6237-18C4-46EE-9EED-3C7D87CDE60B}" sibTransId="{C3662DA1-73A9-4198-8C84-7F6B6812E0F8}"/>
    <dgm:cxn modelId="{D9EF996F-FC68-4553-BBB2-B7CDD7A05037}" srcId="{0168BC05-0833-4E5C-AE52-6B72F6B0F565}" destId="{358C0FAC-0FC2-4227-B29E-8261BF88D81B}" srcOrd="0" destOrd="0" parTransId="{C859E4F5-1D4D-41EE-A963-6BFE95089797}" sibTransId="{11501260-A0FE-4649-B2CB-3BBA9A3420EE}"/>
    <dgm:cxn modelId="{2BA84851-3A57-409A-98A1-C493557FA184}" type="presOf" srcId="{4AF70B25-D809-48E7-A5F0-A3CC1C52D55B}" destId="{454C3D40-01B9-46A7-AF82-5F3A92C92B77}" srcOrd="0" destOrd="0" presId="urn:microsoft.com/office/officeart/2005/8/layout/orgChart1"/>
    <dgm:cxn modelId="{8C651A75-D0EB-4361-8BB1-98B10789DCFB}" type="presOf" srcId="{4AF70B25-D809-48E7-A5F0-A3CC1C52D55B}" destId="{A96EE8E4-0444-44B8-9762-BD65D8C2BDDB}" srcOrd="1" destOrd="0" presId="urn:microsoft.com/office/officeart/2005/8/layout/orgChart1"/>
    <dgm:cxn modelId="{490C8675-65C3-44CD-8814-2B94150E755B}" type="presOf" srcId="{7990B787-6437-4696-80B2-EB55C411CC75}" destId="{D1785EDD-7184-4C95-8018-C7097A5132BE}" srcOrd="1" destOrd="0" presId="urn:microsoft.com/office/officeart/2005/8/layout/orgChart1"/>
    <dgm:cxn modelId="{50490176-DCCE-4A25-89B7-09ED5F8895EC}" type="presOf" srcId="{358C0FAC-0FC2-4227-B29E-8261BF88D81B}" destId="{EED4C042-B1CB-4C82-8A2D-F15BAA7393F8}" srcOrd="1" destOrd="0" presId="urn:microsoft.com/office/officeart/2005/8/layout/orgChart1"/>
    <dgm:cxn modelId="{7993B57B-83AB-440F-A5F1-EF28BC84152C}" srcId="{0E77250A-33F9-4341-B3A9-74690AC57CE0}" destId="{06E76229-2499-4C27-966D-5AB7537A89A1}" srcOrd="1" destOrd="0" parTransId="{D195BEFF-B00C-49E6-BD04-2422834A383E}" sibTransId="{6053A730-974E-42C8-92B5-2610F4D9D0F4}"/>
    <dgm:cxn modelId="{674E2A7F-FB16-4387-B687-6ECF30160358}" srcId="{124704B5-49A7-4158-A46F-AD5E65793AD9}" destId="{6D17688C-44A4-4995-91FE-43841C2B83C0}" srcOrd="1" destOrd="0" parTransId="{F0D94441-24F8-4FEF-9C99-86B09A8CB79B}" sibTransId="{ADFF4278-27E9-4836-B787-04A43AE3DA88}"/>
    <dgm:cxn modelId="{F55A2B87-EC9D-4052-94F5-6C95D3A3382B}" type="presOf" srcId="{0E77250A-33F9-4341-B3A9-74690AC57CE0}" destId="{236BEB3A-4A8A-4BE7-A1D8-442B8FD1FC8A}" srcOrd="0" destOrd="0" presId="urn:microsoft.com/office/officeart/2005/8/layout/orgChart1"/>
    <dgm:cxn modelId="{2AC8BF89-E5F4-4D51-9B97-77C48FF11F9B}" type="presOf" srcId="{6D17688C-44A4-4995-91FE-43841C2B83C0}" destId="{CB473665-5B37-484F-A972-14918B3D6ABB}" srcOrd="0" destOrd="0" presId="urn:microsoft.com/office/officeart/2005/8/layout/orgChart1"/>
    <dgm:cxn modelId="{0F17DD98-1622-40F8-A498-4578DAB91163}" type="presOf" srcId="{8CFCE4CD-AB05-46E7-8A7D-7BE91BD40B58}" destId="{6FB74EA5-2F0C-4F1F-BA65-8F10E3934060}" srcOrd="0" destOrd="0" presId="urn:microsoft.com/office/officeart/2005/8/layout/orgChart1"/>
    <dgm:cxn modelId="{17B085A3-A7D4-47A8-98F2-EBBF1ABC21F1}" type="presOf" srcId="{B6EC6237-18C4-46EE-9EED-3C7D87CDE60B}" destId="{B5CA59E6-1A0E-49C2-9B41-80C5F5A77DF8}" srcOrd="0" destOrd="0" presId="urn:microsoft.com/office/officeart/2005/8/layout/orgChart1"/>
    <dgm:cxn modelId="{89D709A6-ACE5-4595-92F9-CC32A9C69AEC}" type="presOf" srcId="{980DB63B-C77D-45E8-B6A3-D83713001D04}" destId="{D0A4BA97-BD8F-48B1-B347-EF3398355AFA}" srcOrd="1" destOrd="0" presId="urn:microsoft.com/office/officeart/2005/8/layout/orgChart1"/>
    <dgm:cxn modelId="{D2BCA0A6-42DE-450A-9B99-80B74AD81EF6}" type="presOf" srcId="{3F2C4D73-8982-4C2E-AE79-9ECA3C46AE4A}" destId="{335750FC-530A-40AD-93DC-5FECE0FF47D9}" srcOrd="0" destOrd="0" presId="urn:microsoft.com/office/officeart/2005/8/layout/orgChart1"/>
    <dgm:cxn modelId="{0B7B96AA-C0DB-4F64-86C5-6D2F80528A60}" srcId="{8CFCE4CD-AB05-46E7-8A7D-7BE91BD40B58}" destId="{4AF70B25-D809-48E7-A5F0-A3CC1C52D55B}" srcOrd="0" destOrd="0" parTransId="{CB50BA20-5270-4609-8C14-F495F8E2A0DE}" sibTransId="{691DAADE-D52D-400E-9FBC-4C88410603A1}"/>
    <dgm:cxn modelId="{4E40F4AB-7227-46AD-A2CB-0B07BE3859DE}" type="presOf" srcId="{838545E0-4F90-47A3-9A42-B622297198F9}" destId="{DF2EE663-C6CA-496E-8A5D-A8FACD693D3C}" srcOrd="1" destOrd="0" presId="urn:microsoft.com/office/officeart/2005/8/layout/orgChart1"/>
    <dgm:cxn modelId="{D7CF3DAD-1C3C-4365-A016-74468863305C}" type="presOf" srcId="{06E76229-2499-4C27-966D-5AB7537A89A1}" destId="{0FC5065B-6761-4086-936D-517B87E0A294}" srcOrd="1" destOrd="0" presId="urn:microsoft.com/office/officeart/2005/8/layout/orgChart1"/>
    <dgm:cxn modelId="{F4F08DB0-4E7F-4440-BF03-5F4EF1E347E5}" srcId="{0E77250A-33F9-4341-B3A9-74690AC57CE0}" destId="{21BB9652-8D2E-4E92-8424-0AA6901C3788}" srcOrd="0" destOrd="0" parTransId="{EAECC3AE-9D74-44B9-8CFA-1B592BAAF8FA}" sibTransId="{05707F82-5726-4474-A371-7828707CF8D0}"/>
    <dgm:cxn modelId="{D2ADE4B5-9AD3-4211-ADF6-9AD632B91261}" type="presOf" srcId="{F54F5474-BA00-4592-9706-69A518F5F942}" destId="{844DDD51-0968-4A7C-9645-368BA7168BD1}" srcOrd="0" destOrd="0" presId="urn:microsoft.com/office/officeart/2005/8/layout/orgChart1"/>
    <dgm:cxn modelId="{46F8FCC0-311E-4E39-91B0-AB88A8531B45}" type="presOf" srcId="{21BB9652-8D2E-4E92-8424-0AA6901C3788}" destId="{4AAC4055-F2B5-4FA9-A9E7-8CA52C46F425}" srcOrd="0" destOrd="0" presId="urn:microsoft.com/office/officeart/2005/8/layout/orgChart1"/>
    <dgm:cxn modelId="{7FDC41C2-CB12-430E-A2F0-5F19B3B1B71C}" srcId="{06E76229-2499-4C27-966D-5AB7537A89A1}" destId="{8CFCE4CD-AB05-46E7-8A7D-7BE91BD40B58}" srcOrd="0" destOrd="0" parTransId="{3D1962B3-8947-445B-8B2F-4F675621382E}" sibTransId="{C2D54519-9DE1-4227-978B-11B12C42A0AE}"/>
    <dgm:cxn modelId="{4B701DC9-CD35-416E-BE19-4AA4D5A44152}" type="presOf" srcId="{0168BC05-0833-4E5C-AE52-6B72F6B0F565}" destId="{544D2805-9ED1-48C5-9399-6050CCD098AE}" srcOrd="0" destOrd="0" presId="urn:microsoft.com/office/officeart/2005/8/layout/orgChart1"/>
    <dgm:cxn modelId="{CBEC41D1-7387-4EC1-8755-C389385B6E12}" type="presOf" srcId="{FBA8F7A9-B8D1-4620-95D8-A351B9F30DDA}" destId="{D97F6D8E-6DA4-46FF-9279-B52FE7F529BA}" srcOrd="1" destOrd="0" presId="urn:microsoft.com/office/officeart/2005/8/layout/orgChart1"/>
    <dgm:cxn modelId="{3AE0A8D6-85D9-4050-8A1A-FE862E2A2E5F}" srcId="{838545E0-4F90-47A3-9A42-B622297198F9}" destId="{7990B787-6437-4696-80B2-EB55C411CC75}" srcOrd="1" destOrd="0" parTransId="{3F2C4D73-8982-4C2E-AE79-9ECA3C46AE4A}" sibTransId="{0A1B8867-18DD-4E21-BB9F-15BA4959E114}"/>
    <dgm:cxn modelId="{8228A4D9-69E5-4E01-BE37-B66FC6D3B29A}" type="presOf" srcId="{32B6EF9F-305F-4C73-8F62-F511D9D7AA53}" destId="{B8D60098-4E6E-4D9F-93B8-FBE61EFB10EA}" srcOrd="0" destOrd="0" presId="urn:microsoft.com/office/officeart/2005/8/layout/orgChart1"/>
    <dgm:cxn modelId="{E6B1C4DB-F0AB-4E72-A6E6-5499B5283F7E}" type="presOf" srcId="{21BB9652-8D2E-4E92-8424-0AA6901C3788}" destId="{EDDCFBC1-D0AC-4504-88A6-80AB474E7DBD}" srcOrd="1" destOrd="0" presId="urn:microsoft.com/office/officeart/2005/8/layout/orgChart1"/>
    <dgm:cxn modelId="{4ED70AE0-CF32-49FA-8172-4C2AAF884AD4}" type="presOf" srcId="{8CFCE4CD-AB05-46E7-8A7D-7BE91BD40B58}" destId="{5516734E-0412-40C6-8C45-959A4B9BD009}" srcOrd="1" destOrd="0" presId="urn:microsoft.com/office/officeart/2005/8/layout/orgChart1"/>
    <dgm:cxn modelId="{6C0FE5E0-DD5F-4B73-B95E-D23BBBACF838}" srcId="{124704B5-49A7-4158-A46F-AD5E65793AD9}" destId="{0E77250A-33F9-4341-B3A9-74690AC57CE0}" srcOrd="0" destOrd="0" parTransId="{A588BF06-FA54-4FC6-8425-C2D27E3EE993}" sibTransId="{3AAFC2B2-7EA7-46D5-A6DF-8A355CA97E47}"/>
    <dgm:cxn modelId="{2DB1B9E5-4F3C-47DD-9D75-6D6FADEE9A4A}" type="presOf" srcId="{0E77250A-33F9-4341-B3A9-74690AC57CE0}" destId="{A0957965-B82E-4F31-A1B9-980141A761E5}" srcOrd="1" destOrd="0" presId="urn:microsoft.com/office/officeart/2005/8/layout/orgChart1"/>
    <dgm:cxn modelId="{3740F9EC-BBB4-45CD-9F22-1C8DD68A77D9}" type="presOf" srcId="{7E1BC825-D426-433D-8A76-F2E97A6BDD8C}" destId="{6EDEBB82-5B68-4C2C-8B80-7D0E2477A801}" srcOrd="1" destOrd="0" presId="urn:microsoft.com/office/officeart/2005/8/layout/orgChart1"/>
    <dgm:cxn modelId="{4EA4FBEE-4EB9-4B4A-A357-69E7E51B34B1}" type="presOf" srcId="{D195BEFF-B00C-49E6-BD04-2422834A383E}" destId="{A2F9D45A-A948-4984-8D1D-25B597845B79}" srcOrd="0" destOrd="0" presId="urn:microsoft.com/office/officeart/2005/8/layout/orgChart1"/>
    <dgm:cxn modelId="{6D26F3EF-E54D-4F23-AC87-F72246F69501}" srcId="{8CFCE4CD-AB05-46E7-8A7D-7BE91BD40B58}" destId="{FBA8F7A9-B8D1-4620-95D8-A351B9F30DDA}" srcOrd="1" destOrd="0" parTransId="{32B6EF9F-305F-4C73-8F62-F511D9D7AA53}" sibTransId="{9988C9A2-52D3-4D8A-B70F-A29044BE62B6}"/>
    <dgm:cxn modelId="{9D3E77AB-95B4-42FD-83E6-0879D3E80520}" type="presParOf" srcId="{CCF91AFE-6648-43C0-9E87-51BAD42FD3D8}" destId="{53185974-5791-411A-BBF5-A74D15B6040B}" srcOrd="0" destOrd="0" presId="urn:microsoft.com/office/officeart/2005/8/layout/orgChart1"/>
    <dgm:cxn modelId="{B72403D5-582B-40BF-A3B0-143888424A5F}" type="presParOf" srcId="{53185974-5791-411A-BBF5-A74D15B6040B}" destId="{41A9241C-0CE8-45F1-B2F0-ECDD025AF91F}" srcOrd="0" destOrd="0" presId="urn:microsoft.com/office/officeart/2005/8/layout/orgChart1"/>
    <dgm:cxn modelId="{AF0B7B8F-A74B-4094-90DE-33C0E38521B0}" type="presParOf" srcId="{41A9241C-0CE8-45F1-B2F0-ECDD025AF91F}" destId="{236BEB3A-4A8A-4BE7-A1D8-442B8FD1FC8A}" srcOrd="0" destOrd="0" presId="urn:microsoft.com/office/officeart/2005/8/layout/orgChart1"/>
    <dgm:cxn modelId="{3775FC61-5ABB-428A-BA75-9038780D8C31}" type="presParOf" srcId="{41A9241C-0CE8-45F1-B2F0-ECDD025AF91F}" destId="{A0957965-B82E-4F31-A1B9-980141A761E5}" srcOrd="1" destOrd="0" presId="urn:microsoft.com/office/officeart/2005/8/layout/orgChart1"/>
    <dgm:cxn modelId="{41EDD932-930F-4D79-9E86-8CF7C040F6FF}" type="presParOf" srcId="{53185974-5791-411A-BBF5-A74D15B6040B}" destId="{E3C503E5-5175-4EA3-B7A4-24D0934B3DFA}" srcOrd="1" destOrd="0" presId="urn:microsoft.com/office/officeart/2005/8/layout/orgChart1"/>
    <dgm:cxn modelId="{E38E38FB-4041-4628-8602-A8336DC85D65}" type="presParOf" srcId="{E3C503E5-5175-4EA3-B7A4-24D0934B3DFA}" destId="{A2F9D45A-A948-4984-8D1D-25B597845B79}" srcOrd="0" destOrd="0" presId="urn:microsoft.com/office/officeart/2005/8/layout/orgChart1"/>
    <dgm:cxn modelId="{C7957F75-5E13-4B4B-BA23-765970127337}" type="presParOf" srcId="{E3C503E5-5175-4EA3-B7A4-24D0934B3DFA}" destId="{C4BA18FE-646E-4D8D-B93E-D4A7838607B2}" srcOrd="1" destOrd="0" presId="urn:microsoft.com/office/officeart/2005/8/layout/orgChart1"/>
    <dgm:cxn modelId="{FF00C089-DBA2-4078-9A5C-8AF4FD94A0B2}" type="presParOf" srcId="{C4BA18FE-646E-4D8D-B93E-D4A7838607B2}" destId="{F4EB2911-C1C1-421A-AA3C-F70825CED445}" srcOrd="0" destOrd="0" presId="urn:microsoft.com/office/officeart/2005/8/layout/orgChart1"/>
    <dgm:cxn modelId="{554A86F4-2544-4855-9802-BEAAD8AAC807}" type="presParOf" srcId="{F4EB2911-C1C1-421A-AA3C-F70825CED445}" destId="{6CE026B9-5845-4742-872C-D5E1808A51ED}" srcOrd="0" destOrd="0" presId="urn:microsoft.com/office/officeart/2005/8/layout/orgChart1"/>
    <dgm:cxn modelId="{3B6808CD-581D-4400-994C-5C6C0281CB14}" type="presParOf" srcId="{F4EB2911-C1C1-421A-AA3C-F70825CED445}" destId="{0FC5065B-6761-4086-936D-517B87E0A294}" srcOrd="1" destOrd="0" presId="urn:microsoft.com/office/officeart/2005/8/layout/orgChart1"/>
    <dgm:cxn modelId="{76FCD08D-E47E-41A5-B8EE-4296512A3944}" type="presParOf" srcId="{C4BA18FE-646E-4D8D-B93E-D4A7838607B2}" destId="{5AACBEFF-A7B4-41A3-9EFA-AF3242C76283}" srcOrd="1" destOrd="0" presId="urn:microsoft.com/office/officeart/2005/8/layout/orgChart1"/>
    <dgm:cxn modelId="{2AFF75E2-6CB0-4BD3-9AF8-BED87741E87B}" type="presParOf" srcId="{C4BA18FE-646E-4D8D-B93E-D4A7838607B2}" destId="{F72F9AF7-DCD6-408A-884F-AABC5F62E664}" srcOrd="2" destOrd="0" presId="urn:microsoft.com/office/officeart/2005/8/layout/orgChart1"/>
    <dgm:cxn modelId="{F8106813-03BE-45E9-AFC9-31A89A3E9B0A}" type="presParOf" srcId="{F72F9AF7-DCD6-408A-884F-AABC5F62E664}" destId="{F72B0493-7F7D-43A6-A510-3183599BD4FB}" srcOrd="0" destOrd="0" presId="urn:microsoft.com/office/officeart/2005/8/layout/orgChart1"/>
    <dgm:cxn modelId="{4E079E5C-1869-41A0-91B7-766C0E2712BC}" type="presParOf" srcId="{F72F9AF7-DCD6-408A-884F-AABC5F62E664}" destId="{A6196F11-FEAB-45BD-BE37-775866CC2516}" srcOrd="1" destOrd="0" presId="urn:microsoft.com/office/officeart/2005/8/layout/orgChart1"/>
    <dgm:cxn modelId="{87813276-CC78-408A-8E7E-142871699CF8}" type="presParOf" srcId="{A6196F11-FEAB-45BD-BE37-775866CC2516}" destId="{2C3D0041-1929-4104-A250-FD1FE9923F42}" srcOrd="0" destOrd="0" presId="urn:microsoft.com/office/officeart/2005/8/layout/orgChart1"/>
    <dgm:cxn modelId="{4A268882-5356-437C-A866-A7B7A99AFE69}" type="presParOf" srcId="{2C3D0041-1929-4104-A250-FD1FE9923F42}" destId="{6FB74EA5-2F0C-4F1F-BA65-8F10E3934060}" srcOrd="0" destOrd="0" presId="urn:microsoft.com/office/officeart/2005/8/layout/orgChart1"/>
    <dgm:cxn modelId="{3166B80C-C905-4CF1-8887-F852CBD15347}" type="presParOf" srcId="{2C3D0041-1929-4104-A250-FD1FE9923F42}" destId="{5516734E-0412-40C6-8C45-959A4B9BD009}" srcOrd="1" destOrd="0" presId="urn:microsoft.com/office/officeart/2005/8/layout/orgChart1"/>
    <dgm:cxn modelId="{BA13F481-63B4-4C87-BFB6-E349889A48CD}" type="presParOf" srcId="{A6196F11-FEAB-45BD-BE37-775866CC2516}" destId="{B05258DD-F39B-4B7C-B510-A896BF1F2391}" srcOrd="1" destOrd="0" presId="urn:microsoft.com/office/officeart/2005/8/layout/orgChart1"/>
    <dgm:cxn modelId="{0044EB2E-3C48-47FE-83EC-7C1EA9750734}" type="presParOf" srcId="{A6196F11-FEAB-45BD-BE37-775866CC2516}" destId="{DC94EDBA-0EA8-460B-81EB-AF7D949AD490}" srcOrd="2" destOrd="0" presId="urn:microsoft.com/office/officeart/2005/8/layout/orgChart1"/>
    <dgm:cxn modelId="{85690016-AAEB-40AC-968C-930688B449F9}" type="presParOf" srcId="{DC94EDBA-0EA8-460B-81EB-AF7D949AD490}" destId="{C06BB6F6-0C33-4FCE-806F-3A4BB4E11330}" srcOrd="0" destOrd="0" presId="urn:microsoft.com/office/officeart/2005/8/layout/orgChart1"/>
    <dgm:cxn modelId="{C51F11C5-5964-4E6E-BA77-E475A8D38590}" type="presParOf" srcId="{DC94EDBA-0EA8-460B-81EB-AF7D949AD490}" destId="{6808A633-FEF4-4183-82DD-9EADFB74050F}" srcOrd="1" destOrd="0" presId="urn:microsoft.com/office/officeart/2005/8/layout/orgChart1"/>
    <dgm:cxn modelId="{12D75F56-CF89-457E-B693-1C808A553062}" type="presParOf" srcId="{6808A633-FEF4-4183-82DD-9EADFB74050F}" destId="{6C019F5F-79CA-4847-A9B1-378F86489CEC}" srcOrd="0" destOrd="0" presId="urn:microsoft.com/office/officeart/2005/8/layout/orgChart1"/>
    <dgm:cxn modelId="{B7B39A9B-381C-4186-A2B2-449917D21C45}" type="presParOf" srcId="{6C019F5F-79CA-4847-A9B1-378F86489CEC}" destId="{454C3D40-01B9-46A7-AF82-5F3A92C92B77}" srcOrd="0" destOrd="0" presId="urn:microsoft.com/office/officeart/2005/8/layout/orgChart1"/>
    <dgm:cxn modelId="{127DCA74-B1B3-4A05-B23A-E290DF8A78D9}" type="presParOf" srcId="{6C019F5F-79CA-4847-A9B1-378F86489CEC}" destId="{A96EE8E4-0444-44B8-9762-BD65D8C2BDDB}" srcOrd="1" destOrd="0" presId="urn:microsoft.com/office/officeart/2005/8/layout/orgChart1"/>
    <dgm:cxn modelId="{25DFAFE7-15DD-45E3-B392-61716D249A3C}" type="presParOf" srcId="{6808A633-FEF4-4183-82DD-9EADFB74050F}" destId="{06FD2C67-34F5-410E-983A-B838C1C2FFB1}" srcOrd="1" destOrd="0" presId="urn:microsoft.com/office/officeart/2005/8/layout/orgChart1"/>
    <dgm:cxn modelId="{EDDFB22A-489E-474F-96CC-AB2FAFFE98EC}" type="presParOf" srcId="{6808A633-FEF4-4183-82DD-9EADFB74050F}" destId="{29ACB22E-EE26-4602-A2BD-9AD9528D59F5}" srcOrd="2" destOrd="0" presId="urn:microsoft.com/office/officeart/2005/8/layout/orgChart1"/>
    <dgm:cxn modelId="{401AB074-0240-491E-94B7-9D2853DFE9A6}" type="presParOf" srcId="{DC94EDBA-0EA8-460B-81EB-AF7D949AD490}" destId="{B8D60098-4E6E-4D9F-93B8-FBE61EFB10EA}" srcOrd="2" destOrd="0" presId="urn:microsoft.com/office/officeart/2005/8/layout/orgChart1"/>
    <dgm:cxn modelId="{403DE457-2773-41F9-813D-F26A844BCF02}" type="presParOf" srcId="{DC94EDBA-0EA8-460B-81EB-AF7D949AD490}" destId="{C80D2602-B1E9-4B35-996E-8EA699AD4062}" srcOrd="3" destOrd="0" presId="urn:microsoft.com/office/officeart/2005/8/layout/orgChart1"/>
    <dgm:cxn modelId="{8F414CD5-94C5-4C44-9A20-C800540CCA88}" type="presParOf" srcId="{C80D2602-B1E9-4B35-996E-8EA699AD4062}" destId="{AC603CBB-FC2D-4D99-87A7-313D22804F41}" srcOrd="0" destOrd="0" presId="urn:microsoft.com/office/officeart/2005/8/layout/orgChart1"/>
    <dgm:cxn modelId="{4474FCF7-9EC7-40CE-91D1-D4EFB4B435A2}" type="presParOf" srcId="{AC603CBB-FC2D-4D99-87A7-313D22804F41}" destId="{DD17BBF2-8A64-4D16-B375-2BEFA6781083}" srcOrd="0" destOrd="0" presId="urn:microsoft.com/office/officeart/2005/8/layout/orgChart1"/>
    <dgm:cxn modelId="{821460C5-49F2-4D0F-856A-F26D885C0173}" type="presParOf" srcId="{AC603CBB-FC2D-4D99-87A7-313D22804F41}" destId="{D97F6D8E-6DA4-46FF-9279-B52FE7F529BA}" srcOrd="1" destOrd="0" presId="urn:microsoft.com/office/officeart/2005/8/layout/orgChart1"/>
    <dgm:cxn modelId="{9A617C91-CC9B-4252-B41D-3AAD375D8170}" type="presParOf" srcId="{C80D2602-B1E9-4B35-996E-8EA699AD4062}" destId="{7EE4264A-693B-434D-AB0E-6C2E8665BEB4}" srcOrd="1" destOrd="0" presId="urn:microsoft.com/office/officeart/2005/8/layout/orgChart1"/>
    <dgm:cxn modelId="{FCF0DD71-A235-4038-96F8-B825A5B4C796}" type="presParOf" srcId="{C80D2602-B1E9-4B35-996E-8EA699AD4062}" destId="{9DD87CE1-3C46-484A-9BDF-0CFF1E3DD5C5}" srcOrd="2" destOrd="0" presId="urn:microsoft.com/office/officeart/2005/8/layout/orgChart1"/>
    <dgm:cxn modelId="{3F508765-8981-4804-92F9-BFFD000A4AB9}" type="presParOf" srcId="{F72F9AF7-DCD6-408A-884F-AABC5F62E664}" destId="{0FAAFCBD-35CA-42CC-A367-8CCDCBE3DADB}" srcOrd="2" destOrd="0" presId="urn:microsoft.com/office/officeart/2005/8/layout/orgChart1"/>
    <dgm:cxn modelId="{1F4FFE57-44D9-4892-A87D-EC53E6DD94AA}" type="presParOf" srcId="{F72F9AF7-DCD6-408A-884F-AABC5F62E664}" destId="{0BA08973-6644-42B5-94D3-0E2EC4D237D5}" srcOrd="3" destOrd="0" presId="urn:microsoft.com/office/officeart/2005/8/layout/orgChart1"/>
    <dgm:cxn modelId="{4C34072A-3BB6-4A8E-AC3D-465A3160C10E}" type="presParOf" srcId="{0BA08973-6644-42B5-94D3-0E2EC4D237D5}" destId="{645784B1-90D8-4F4A-90EA-232B85F6D5C6}" srcOrd="0" destOrd="0" presId="urn:microsoft.com/office/officeart/2005/8/layout/orgChart1"/>
    <dgm:cxn modelId="{D9F6210F-D1A7-4FA3-9381-3BB6B5E4917C}" type="presParOf" srcId="{645784B1-90D8-4F4A-90EA-232B85F6D5C6}" destId="{E472A364-2882-46C9-B945-7D268C7F09F2}" srcOrd="0" destOrd="0" presId="urn:microsoft.com/office/officeart/2005/8/layout/orgChart1"/>
    <dgm:cxn modelId="{2AB43995-6B32-49C9-8F97-0C98E2363046}" type="presParOf" srcId="{645784B1-90D8-4F4A-90EA-232B85F6D5C6}" destId="{DF2EE663-C6CA-496E-8A5D-A8FACD693D3C}" srcOrd="1" destOrd="0" presId="urn:microsoft.com/office/officeart/2005/8/layout/orgChart1"/>
    <dgm:cxn modelId="{CA0F0BA6-BB32-4A72-8AA8-BBCA1C401F56}" type="presParOf" srcId="{0BA08973-6644-42B5-94D3-0E2EC4D237D5}" destId="{30F2C1DD-960A-4540-9A8E-A9CEF8B3AC08}" srcOrd="1" destOrd="0" presId="urn:microsoft.com/office/officeart/2005/8/layout/orgChart1"/>
    <dgm:cxn modelId="{822052D1-B6E4-46F8-BD42-154C4547B483}" type="presParOf" srcId="{30F2C1DD-960A-4540-9A8E-A9CEF8B3AC08}" destId="{B5CA59E6-1A0E-49C2-9B41-80C5F5A77DF8}" srcOrd="0" destOrd="0" presId="urn:microsoft.com/office/officeart/2005/8/layout/orgChart1"/>
    <dgm:cxn modelId="{75DA9B09-7C42-48D5-B60A-3E9BA71F0DFC}" type="presParOf" srcId="{30F2C1DD-960A-4540-9A8E-A9CEF8B3AC08}" destId="{5CFC22D7-A394-4BD5-9036-3B00755271B4}" srcOrd="1" destOrd="0" presId="urn:microsoft.com/office/officeart/2005/8/layout/orgChart1"/>
    <dgm:cxn modelId="{A411A0DB-1B1D-463D-B875-1F5C84C5AED8}" type="presParOf" srcId="{5CFC22D7-A394-4BD5-9036-3B00755271B4}" destId="{1210B695-0618-4736-975A-D0A8D80ACD98}" srcOrd="0" destOrd="0" presId="urn:microsoft.com/office/officeart/2005/8/layout/orgChart1"/>
    <dgm:cxn modelId="{32A8E308-C72B-45C6-B457-D953F3DA6753}" type="presParOf" srcId="{1210B695-0618-4736-975A-D0A8D80ACD98}" destId="{844DDD51-0968-4A7C-9645-368BA7168BD1}" srcOrd="0" destOrd="0" presId="urn:microsoft.com/office/officeart/2005/8/layout/orgChart1"/>
    <dgm:cxn modelId="{099B93F2-0A18-4287-87BD-1BFA371FCBE7}" type="presParOf" srcId="{1210B695-0618-4736-975A-D0A8D80ACD98}" destId="{96954982-56B7-447A-9C36-F0C1678917CC}" srcOrd="1" destOrd="0" presId="urn:microsoft.com/office/officeart/2005/8/layout/orgChart1"/>
    <dgm:cxn modelId="{5AF76569-C35B-48F1-BB4F-FA5ABD377949}" type="presParOf" srcId="{5CFC22D7-A394-4BD5-9036-3B00755271B4}" destId="{30EEC430-1995-456E-9D98-F15AE0C4317A}" srcOrd="1" destOrd="0" presId="urn:microsoft.com/office/officeart/2005/8/layout/orgChart1"/>
    <dgm:cxn modelId="{2513E203-F3BC-48B8-AAF8-D40AA35B8A90}" type="presParOf" srcId="{5CFC22D7-A394-4BD5-9036-3B00755271B4}" destId="{4BC09E3E-0D84-4FE6-81A5-768B24AE270A}" srcOrd="2" destOrd="0" presId="urn:microsoft.com/office/officeart/2005/8/layout/orgChart1"/>
    <dgm:cxn modelId="{EF2F3F3A-893E-464B-8ABD-E469A53C97A9}" type="presParOf" srcId="{0BA08973-6644-42B5-94D3-0E2EC4D237D5}" destId="{13DD4181-C69F-4E58-832A-1111F5D504BE}" srcOrd="2" destOrd="0" presId="urn:microsoft.com/office/officeart/2005/8/layout/orgChart1"/>
    <dgm:cxn modelId="{50762954-D30D-48B8-BAEA-BF7B359ABC83}" type="presParOf" srcId="{13DD4181-C69F-4E58-832A-1111F5D504BE}" destId="{19ADEB82-7110-4029-9DF3-C0B9EBA933D5}" srcOrd="0" destOrd="0" presId="urn:microsoft.com/office/officeart/2005/8/layout/orgChart1"/>
    <dgm:cxn modelId="{80466D0A-575D-4E18-B583-47B543353008}" type="presParOf" srcId="{13DD4181-C69F-4E58-832A-1111F5D504BE}" destId="{A80FFC64-3160-4602-91E0-08EBCD41A97E}" srcOrd="1" destOrd="0" presId="urn:microsoft.com/office/officeart/2005/8/layout/orgChart1"/>
    <dgm:cxn modelId="{9D4B1291-04BD-4B24-9B7F-F3B161948C40}" type="presParOf" srcId="{A80FFC64-3160-4602-91E0-08EBCD41A97E}" destId="{4BE53F43-083C-422D-830B-59970682B78F}" srcOrd="0" destOrd="0" presId="urn:microsoft.com/office/officeart/2005/8/layout/orgChart1"/>
    <dgm:cxn modelId="{3EBE5DF7-533D-4484-9483-D4188E723C5C}" type="presParOf" srcId="{4BE53F43-083C-422D-830B-59970682B78F}" destId="{544D2805-9ED1-48C5-9399-6050CCD098AE}" srcOrd="0" destOrd="0" presId="urn:microsoft.com/office/officeart/2005/8/layout/orgChart1"/>
    <dgm:cxn modelId="{C48A5020-03B2-480A-AE5C-746D88302B64}" type="presParOf" srcId="{4BE53F43-083C-422D-830B-59970682B78F}" destId="{B74A4A94-8768-4F67-A55A-A51E07E8C291}" srcOrd="1" destOrd="0" presId="urn:microsoft.com/office/officeart/2005/8/layout/orgChart1"/>
    <dgm:cxn modelId="{B861DD44-28CB-4499-BBB2-294EC54774D0}" type="presParOf" srcId="{A80FFC64-3160-4602-91E0-08EBCD41A97E}" destId="{2A0E4D2B-809C-4D4E-8C11-C19A600EF932}" srcOrd="1" destOrd="0" presId="urn:microsoft.com/office/officeart/2005/8/layout/orgChart1"/>
    <dgm:cxn modelId="{CCEC9B5C-7CF1-4246-8089-1D5F9FE046EB}" type="presParOf" srcId="{2A0E4D2B-809C-4D4E-8C11-C19A600EF932}" destId="{CFB67E26-A558-4960-A9A5-1FD7CFCFAE29}" srcOrd="0" destOrd="0" presId="urn:microsoft.com/office/officeart/2005/8/layout/orgChart1"/>
    <dgm:cxn modelId="{D49C9BCB-E75D-420B-9367-B25E613D50BD}" type="presParOf" srcId="{2A0E4D2B-809C-4D4E-8C11-C19A600EF932}" destId="{F2327F50-B61E-4115-AF84-BAE1D73A38A0}" srcOrd="1" destOrd="0" presId="urn:microsoft.com/office/officeart/2005/8/layout/orgChart1"/>
    <dgm:cxn modelId="{68B50C9F-C457-4C5E-88C9-499CB7EBCA49}" type="presParOf" srcId="{F2327F50-B61E-4115-AF84-BAE1D73A38A0}" destId="{E323A695-B9A5-4EE1-A65F-E40C2F847B1A}" srcOrd="0" destOrd="0" presId="urn:microsoft.com/office/officeart/2005/8/layout/orgChart1"/>
    <dgm:cxn modelId="{998BED37-E346-4E6A-9725-073F40A3999D}" type="presParOf" srcId="{E323A695-B9A5-4EE1-A65F-E40C2F847B1A}" destId="{4EAB815F-0A81-44AD-9851-93253E3C1309}" srcOrd="0" destOrd="0" presId="urn:microsoft.com/office/officeart/2005/8/layout/orgChart1"/>
    <dgm:cxn modelId="{9C6F16FF-993A-4F49-9963-06B70D1F3EC9}" type="presParOf" srcId="{E323A695-B9A5-4EE1-A65F-E40C2F847B1A}" destId="{EED4C042-B1CB-4C82-8A2D-F15BAA7393F8}" srcOrd="1" destOrd="0" presId="urn:microsoft.com/office/officeart/2005/8/layout/orgChart1"/>
    <dgm:cxn modelId="{35CBD748-3695-43E8-B907-2DE5BB139CB3}" type="presParOf" srcId="{F2327F50-B61E-4115-AF84-BAE1D73A38A0}" destId="{749EA5D7-BA22-4168-A5C5-1DE655E52453}" srcOrd="1" destOrd="0" presId="urn:microsoft.com/office/officeart/2005/8/layout/orgChart1"/>
    <dgm:cxn modelId="{B84C8C08-7BA8-4F83-8D46-D11ED3D04BB2}" type="presParOf" srcId="{F2327F50-B61E-4115-AF84-BAE1D73A38A0}" destId="{3F551310-47A7-4A22-8B88-64363AB9A83D}" srcOrd="2" destOrd="0" presId="urn:microsoft.com/office/officeart/2005/8/layout/orgChart1"/>
    <dgm:cxn modelId="{43BA1943-58AE-4335-98C9-2BC86A2805C0}" type="presParOf" srcId="{A80FFC64-3160-4602-91E0-08EBCD41A97E}" destId="{BDE668C3-68FF-4A26-94BB-D2A2DE8AF534}" srcOrd="2" destOrd="0" presId="urn:microsoft.com/office/officeart/2005/8/layout/orgChart1"/>
    <dgm:cxn modelId="{FFA6821D-1B1D-487A-8AE1-DDE3A500E676}" type="presParOf" srcId="{13DD4181-C69F-4E58-832A-1111F5D504BE}" destId="{335750FC-530A-40AD-93DC-5FECE0FF47D9}" srcOrd="2" destOrd="0" presId="urn:microsoft.com/office/officeart/2005/8/layout/orgChart1"/>
    <dgm:cxn modelId="{F6738F58-BCCE-4792-AA41-CAB3187C4603}" type="presParOf" srcId="{13DD4181-C69F-4E58-832A-1111F5D504BE}" destId="{B7B04153-6C2F-4985-B70E-31C80D739870}" srcOrd="3" destOrd="0" presId="urn:microsoft.com/office/officeart/2005/8/layout/orgChart1"/>
    <dgm:cxn modelId="{55B4A3F7-EB00-4943-8A88-25659866411A}" type="presParOf" srcId="{B7B04153-6C2F-4985-B70E-31C80D739870}" destId="{597BB20B-66F1-4D89-8123-E844A9748CDA}" srcOrd="0" destOrd="0" presId="urn:microsoft.com/office/officeart/2005/8/layout/orgChart1"/>
    <dgm:cxn modelId="{ABFBF1D6-03E6-4634-B976-B6947A44D3E5}" type="presParOf" srcId="{597BB20B-66F1-4D89-8123-E844A9748CDA}" destId="{EE43AA64-F4E8-4AD8-9DF0-FDC235D14EF9}" srcOrd="0" destOrd="0" presId="urn:microsoft.com/office/officeart/2005/8/layout/orgChart1"/>
    <dgm:cxn modelId="{F5FEE99C-C9EF-417A-9BFB-2280E10C1032}" type="presParOf" srcId="{597BB20B-66F1-4D89-8123-E844A9748CDA}" destId="{D1785EDD-7184-4C95-8018-C7097A5132BE}" srcOrd="1" destOrd="0" presId="urn:microsoft.com/office/officeart/2005/8/layout/orgChart1"/>
    <dgm:cxn modelId="{626EAB7B-66DE-41E7-9EEC-19ECC9B91360}" type="presParOf" srcId="{B7B04153-6C2F-4985-B70E-31C80D739870}" destId="{13F49948-D270-4BB2-BA69-4D8074AAC1E3}" srcOrd="1" destOrd="0" presId="urn:microsoft.com/office/officeart/2005/8/layout/orgChart1"/>
    <dgm:cxn modelId="{20AAA247-E58B-4609-93E3-313CF30B13B5}" type="presParOf" srcId="{13F49948-D270-4BB2-BA69-4D8074AAC1E3}" destId="{ED59BC50-D0F6-4DD7-BACE-5FFEB501ABAA}" srcOrd="0" destOrd="0" presId="urn:microsoft.com/office/officeart/2005/8/layout/orgChart1"/>
    <dgm:cxn modelId="{0A6E18F3-5266-49AE-91D6-E7E2428462CB}" type="presParOf" srcId="{13F49948-D270-4BB2-BA69-4D8074AAC1E3}" destId="{FAE2C53F-EA76-4915-B93D-9C4B6F5958D8}" srcOrd="1" destOrd="0" presId="urn:microsoft.com/office/officeart/2005/8/layout/orgChart1"/>
    <dgm:cxn modelId="{E32D4322-0287-4204-A348-79B7EACE2C46}" type="presParOf" srcId="{FAE2C53F-EA76-4915-B93D-9C4B6F5958D8}" destId="{AF6B9A91-2C5E-4AAB-993B-2FB129AF2329}" srcOrd="0" destOrd="0" presId="urn:microsoft.com/office/officeart/2005/8/layout/orgChart1"/>
    <dgm:cxn modelId="{6397DEE3-D50C-46F6-918E-95E1B0412AAD}" type="presParOf" srcId="{AF6B9A91-2C5E-4AAB-993B-2FB129AF2329}" destId="{5ADF7211-A8A5-47D1-BFB7-5DE04E3CE927}" srcOrd="0" destOrd="0" presId="urn:microsoft.com/office/officeart/2005/8/layout/orgChart1"/>
    <dgm:cxn modelId="{9F2FF143-D6B4-4836-9C92-5C84E82BE87F}" type="presParOf" srcId="{AF6B9A91-2C5E-4AAB-993B-2FB129AF2329}" destId="{6EDEBB82-5B68-4C2C-8B80-7D0E2477A801}" srcOrd="1" destOrd="0" presId="urn:microsoft.com/office/officeart/2005/8/layout/orgChart1"/>
    <dgm:cxn modelId="{ACE1EF01-BFE8-4205-B897-B6179FF5D584}" type="presParOf" srcId="{FAE2C53F-EA76-4915-B93D-9C4B6F5958D8}" destId="{00BCF1CE-E629-4276-AAB5-902A9C05F418}" srcOrd="1" destOrd="0" presId="urn:microsoft.com/office/officeart/2005/8/layout/orgChart1"/>
    <dgm:cxn modelId="{89303ABF-3DE0-4547-B986-B22FF7B46068}" type="presParOf" srcId="{FAE2C53F-EA76-4915-B93D-9C4B6F5958D8}" destId="{0FF5B4C1-1A14-4F94-9576-47169EF10E6D}" srcOrd="2" destOrd="0" presId="urn:microsoft.com/office/officeart/2005/8/layout/orgChart1"/>
    <dgm:cxn modelId="{3211AE35-7A82-40F0-BE85-4FC68148F650}" type="presParOf" srcId="{B7B04153-6C2F-4985-B70E-31C80D739870}" destId="{B5121CF1-6010-4F29-921E-96EC77D74EC0}" srcOrd="2" destOrd="0" presId="urn:microsoft.com/office/officeart/2005/8/layout/orgChart1"/>
    <dgm:cxn modelId="{24F96973-02DE-4C9F-AB65-356A0F6BB9CA}" type="presParOf" srcId="{E3C503E5-5175-4EA3-B7A4-24D0934B3DFA}" destId="{C8E8FBD9-A05D-43B5-A536-DFE593B4105E}" srcOrd="2" destOrd="0" presId="urn:microsoft.com/office/officeart/2005/8/layout/orgChart1"/>
    <dgm:cxn modelId="{FB53E03D-6235-48C0-A25A-C5FC9489DF0D}" type="presParOf" srcId="{E3C503E5-5175-4EA3-B7A4-24D0934B3DFA}" destId="{B47726E0-73CD-4744-A395-045041920916}" srcOrd="3" destOrd="0" presId="urn:microsoft.com/office/officeart/2005/8/layout/orgChart1"/>
    <dgm:cxn modelId="{79876E42-F55B-4B9D-91AA-9FC783F6300C}" type="presParOf" srcId="{B47726E0-73CD-4744-A395-045041920916}" destId="{1774003D-1CEA-4AD4-B209-DABDE0EFDC63}" srcOrd="0" destOrd="0" presId="urn:microsoft.com/office/officeart/2005/8/layout/orgChart1"/>
    <dgm:cxn modelId="{61769910-4F2B-4E2A-89EA-2243910E8F40}" type="presParOf" srcId="{1774003D-1CEA-4AD4-B209-DABDE0EFDC63}" destId="{83499492-85D4-4336-AA2F-E0B0D8CC5C4B}" srcOrd="0" destOrd="0" presId="urn:microsoft.com/office/officeart/2005/8/layout/orgChart1"/>
    <dgm:cxn modelId="{A793127C-66C9-490C-88B3-A190B825AC2B}" type="presParOf" srcId="{1774003D-1CEA-4AD4-B209-DABDE0EFDC63}" destId="{D0A4BA97-BD8F-48B1-B347-EF3398355AFA}" srcOrd="1" destOrd="0" presId="urn:microsoft.com/office/officeart/2005/8/layout/orgChart1"/>
    <dgm:cxn modelId="{DCC6F98C-9B7A-4E8F-8653-B030A8993CD6}" type="presParOf" srcId="{B47726E0-73CD-4744-A395-045041920916}" destId="{CADB1779-1CA2-42FC-BF1D-320F062C0A0A}" srcOrd="1" destOrd="0" presId="urn:microsoft.com/office/officeart/2005/8/layout/orgChart1"/>
    <dgm:cxn modelId="{5574E0AF-94AD-4CFA-90C5-77388C979CDE}" type="presParOf" srcId="{B47726E0-73CD-4744-A395-045041920916}" destId="{B8154EBD-DD15-41D3-AEA7-2F2A2FE79E57}" srcOrd="2" destOrd="0" presId="urn:microsoft.com/office/officeart/2005/8/layout/orgChart1"/>
    <dgm:cxn modelId="{CB5FEEDA-4F4B-42B2-AA94-E40FCD4257A2}" type="presParOf" srcId="{53185974-5791-411A-BBF5-A74D15B6040B}" destId="{949EAC56-4071-4C68-88E0-A966F3353B79}" srcOrd="2" destOrd="0" presId="urn:microsoft.com/office/officeart/2005/8/layout/orgChart1"/>
    <dgm:cxn modelId="{C5305607-9412-4C0D-B551-ADF327B7E532}" type="presParOf" srcId="{949EAC56-4071-4C68-88E0-A966F3353B79}" destId="{6C5BFD8C-40D3-4830-A01F-A2E714E001BC}" srcOrd="0" destOrd="0" presId="urn:microsoft.com/office/officeart/2005/8/layout/orgChart1"/>
    <dgm:cxn modelId="{37171FCF-09D5-4971-AADC-D702C770C62C}" type="presParOf" srcId="{949EAC56-4071-4C68-88E0-A966F3353B79}" destId="{86F053DB-3C3E-4E1D-B0B4-8EB50C15B044}" srcOrd="1" destOrd="0" presId="urn:microsoft.com/office/officeart/2005/8/layout/orgChart1"/>
    <dgm:cxn modelId="{F1B07540-EE92-4452-B214-510B3E568E4C}" type="presParOf" srcId="{86F053DB-3C3E-4E1D-B0B4-8EB50C15B044}" destId="{8B86EE77-9364-45F2-BA8A-A14A2BED160F}" srcOrd="0" destOrd="0" presId="urn:microsoft.com/office/officeart/2005/8/layout/orgChart1"/>
    <dgm:cxn modelId="{36A29D77-AEB5-47E9-9164-1903B4FA0D10}" type="presParOf" srcId="{8B86EE77-9364-45F2-BA8A-A14A2BED160F}" destId="{4AAC4055-F2B5-4FA9-A9E7-8CA52C46F425}" srcOrd="0" destOrd="0" presId="urn:microsoft.com/office/officeart/2005/8/layout/orgChart1"/>
    <dgm:cxn modelId="{7DE66D3B-1803-4C31-947C-E291A1A8A5EA}" type="presParOf" srcId="{8B86EE77-9364-45F2-BA8A-A14A2BED160F}" destId="{EDDCFBC1-D0AC-4504-88A6-80AB474E7DBD}" srcOrd="1" destOrd="0" presId="urn:microsoft.com/office/officeart/2005/8/layout/orgChart1"/>
    <dgm:cxn modelId="{9E539A41-08A1-4634-907F-7F2A54779117}" type="presParOf" srcId="{86F053DB-3C3E-4E1D-B0B4-8EB50C15B044}" destId="{D36E11A6-C0CF-4739-B0B5-7E8CB1ECEA0A}" srcOrd="1" destOrd="0" presId="urn:microsoft.com/office/officeart/2005/8/layout/orgChart1"/>
    <dgm:cxn modelId="{B81F1797-F6FA-429A-89FC-D8C01AAAA81A}" type="presParOf" srcId="{86F053DB-3C3E-4E1D-B0B4-8EB50C15B044}" destId="{77BB8053-AD83-49BF-B472-153AB2794738}" srcOrd="2" destOrd="0" presId="urn:microsoft.com/office/officeart/2005/8/layout/orgChart1"/>
    <dgm:cxn modelId="{9BDEA95C-149D-4C72-A706-A3501ECF4B55}" type="presParOf" srcId="{CCF91AFE-6648-43C0-9E87-51BAD42FD3D8}" destId="{EBAF122D-20E7-433B-9AF8-B0F2ACCACAB8}" srcOrd="1" destOrd="0" presId="urn:microsoft.com/office/officeart/2005/8/layout/orgChart1"/>
    <dgm:cxn modelId="{9B76BC47-BFAB-40EA-8161-7AEC3664AE13}" type="presParOf" srcId="{EBAF122D-20E7-433B-9AF8-B0F2ACCACAB8}" destId="{1835520F-60A9-4A32-8189-47C7AD8C30BB}" srcOrd="0" destOrd="0" presId="urn:microsoft.com/office/officeart/2005/8/layout/orgChart1"/>
    <dgm:cxn modelId="{37EDF393-F053-40F7-9664-1871B6CDB125}" type="presParOf" srcId="{1835520F-60A9-4A32-8189-47C7AD8C30BB}" destId="{CB473665-5B37-484F-A972-14918B3D6ABB}" srcOrd="0" destOrd="0" presId="urn:microsoft.com/office/officeart/2005/8/layout/orgChart1"/>
    <dgm:cxn modelId="{A03E16F2-E8E1-49D8-A67E-B46D556F49C6}" type="presParOf" srcId="{1835520F-60A9-4A32-8189-47C7AD8C30BB}" destId="{A0882E5C-B870-4474-8706-066E6D79AA59}" srcOrd="1" destOrd="0" presId="urn:microsoft.com/office/officeart/2005/8/layout/orgChart1"/>
    <dgm:cxn modelId="{80AA0167-7DB1-423D-8B8E-1C9F8B38E44B}" type="presParOf" srcId="{EBAF122D-20E7-433B-9AF8-B0F2ACCACAB8}" destId="{DF6876D2-0FDC-4909-9866-FF02A7968452}" srcOrd="1" destOrd="0" presId="urn:microsoft.com/office/officeart/2005/8/layout/orgChart1"/>
    <dgm:cxn modelId="{60DE65CF-9BD8-4D06-82E6-3239B055BED6}" type="presParOf" srcId="{EBAF122D-20E7-433B-9AF8-B0F2ACCACAB8}" destId="{A054B3F1-35F9-41EC-B15C-D75906854B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BFD8C-40D3-4830-A01F-A2E714E001BC}">
      <dsp:nvSpPr>
        <dsp:cNvPr id="0" name=""/>
        <dsp:cNvSpPr/>
      </dsp:nvSpPr>
      <dsp:spPr>
        <a:xfrm>
          <a:off x="2460511" y="998814"/>
          <a:ext cx="1979585" cy="263532"/>
        </a:xfrm>
        <a:custGeom>
          <a:avLst/>
          <a:gdLst/>
          <a:ahLst/>
          <a:cxnLst/>
          <a:rect l="0" t="0" r="0" b="0"/>
          <a:pathLst>
            <a:path>
              <a:moveTo>
                <a:pt x="1979585" y="263532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8FBD9-A05D-43B5-A536-DFE593B4105E}">
      <dsp:nvSpPr>
        <dsp:cNvPr id="0" name=""/>
        <dsp:cNvSpPr/>
      </dsp:nvSpPr>
      <dsp:spPr>
        <a:xfrm>
          <a:off x="4440097" y="1262346"/>
          <a:ext cx="3112098" cy="383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88"/>
              </a:lnTo>
              <a:lnTo>
                <a:pt x="3112098" y="259788"/>
              </a:lnTo>
              <a:lnTo>
                <a:pt x="3112098" y="3835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9BC50-D0F6-4DD7-BACE-5FFEB501ABAA}">
      <dsp:nvSpPr>
        <dsp:cNvPr id="0" name=""/>
        <dsp:cNvSpPr/>
      </dsp:nvSpPr>
      <dsp:spPr>
        <a:xfrm>
          <a:off x="7111999" y="4939080"/>
          <a:ext cx="91440" cy="168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04"/>
              </a:lnTo>
              <a:lnTo>
                <a:pt x="46710" y="44804"/>
              </a:lnTo>
              <a:lnTo>
                <a:pt x="46710" y="168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750FC-530A-40AD-93DC-5FECE0FF47D9}">
      <dsp:nvSpPr>
        <dsp:cNvPr id="0" name=""/>
        <dsp:cNvSpPr/>
      </dsp:nvSpPr>
      <dsp:spPr>
        <a:xfrm>
          <a:off x="5754038" y="3331317"/>
          <a:ext cx="528196" cy="1465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785"/>
              </a:lnTo>
              <a:lnTo>
                <a:pt x="528196" y="14657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67E26-A558-4960-A9A5-1FD7CFCFAE29}">
      <dsp:nvSpPr>
        <dsp:cNvPr id="0" name=""/>
        <dsp:cNvSpPr/>
      </dsp:nvSpPr>
      <dsp:spPr>
        <a:xfrm>
          <a:off x="4697387" y="4903526"/>
          <a:ext cx="91440" cy="276561"/>
        </a:xfrm>
        <a:custGeom>
          <a:avLst/>
          <a:gdLst/>
          <a:ahLst/>
          <a:cxnLst/>
          <a:rect l="0" t="0" r="0" b="0"/>
          <a:pathLst>
            <a:path>
              <a:moveTo>
                <a:pt x="49139" y="0"/>
              </a:moveTo>
              <a:lnTo>
                <a:pt x="49139" y="152751"/>
              </a:lnTo>
              <a:lnTo>
                <a:pt x="45720" y="152751"/>
              </a:lnTo>
              <a:lnTo>
                <a:pt x="45720" y="2765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DEB82-7110-4029-9DF3-C0B9EBA933D5}">
      <dsp:nvSpPr>
        <dsp:cNvPr id="0" name=""/>
        <dsp:cNvSpPr/>
      </dsp:nvSpPr>
      <dsp:spPr>
        <a:xfrm>
          <a:off x="5642527" y="3331317"/>
          <a:ext cx="111511" cy="1131216"/>
        </a:xfrm>
        <a:custGeom>
          <a:avLst/>
          <a:gdLst/>
          <a:ahLst/>
          <a:cxnLst/>
          <a:rect l="0" t="0" r="0" b="0"/>
          <a:pathLst>
            <a:path>
              <a:moveTo>
                <a:pt x="111511" y="0"/>
              </a:moveTo>
              <a:lnTo>
                <a:pt x="111511" y="1131216"/>
              </a:lnTo>
              <a:lnTo>
                <a:pt x="0" y="11312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A59E6-1A0E-49C2-9B41-80C5F5A77DF8}">
      <dsp:nvSpPr>
        <dsp:cNvPr id="0" name=""/>
        <dsp:cNvSpPr/>
      </dsp:nvSpPr>
      <dsp:spPr>
        <a:xfrm>
          <a:off x="5754038" y="3331317"/>
          <a:ext cx="1428625" cy="609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594"/>
              </a:lnTo>
              <a:lnTo>
                <a:pt x="1428625" y="485594"/>
              </a:lnTo>
              <a:lnTo>
                <a:pt x="1428625" y="6094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AFCBD-35CA-42CC-A367-8CCDCBE3DADB}">
      <dsp:nvSpPr>
        <dsp:cNvPr id="0" name=""/>
        <dsp:cNvSpPr/>
      </dsp:nvSpPr>
      <dsp:spPr>
        <a:xfrm>
          <a:off x="4444577" y="2483390"/>
          <a:ext cx="359998" cy="553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41"/>
              </a:lnTo>
              <a:lnTo>
                <a:pt x="359998" y="5531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60098-4E6E-4D9F-93B8-FBE61EFB10EA}">
      <dsp:nvSpPr>
        <dsp:cNvPr id="0" name=""/>
        <dsp:cNvSpPr/>
      </dsp:nvSpPr>
      <dsp:spPr>
        <a:xfrm>
          <a:off x="2145073" y="3331317"/>
          <a:ext cx="136108" cy="985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008"/>
              </a:lnTo>
              <a:lnTo>
                <a:pt x="136108" y="9850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BB6F6-0C33-4FCE-806F-3A4BB4E11330}">
      <dsp:nvSpPr>
        <dsp:cNvPr id="0" name=""/>
        <dsp:cNvSpPr/>
      </dsp:nvSpPr>
      <dsp:spPr>
        <a:xfrm>
          <a:off x="1701468" y="3331317"/>
          <a:ext cx="443605" cy="985008"/>
        </a:xfrm>
        <a:custGeom>
          <a:avLst/>
          <a:gdLst/>
          <a:ahLst/>
          <a:cxnLst/>
          <a:rect l="0" t="0" r="0" b="0"/>
          <a:pathLst>
            <a:path>
              <a:moveTo>
                <a:pt x="443605" y="0"/>
              </a:moveTo>
              <a:lnTo>
                <a:pt x="443605" y="985008"/>
              </a:lnTo>
              <a:lnTo>
                <a:pt x="0" y="9850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B0493-7F7D-43A6-A510-3183599BD4FB}">
      <dsp:nvSpPr>
        <dsp:cNvPr id="0" name=""/>
        <dsp:cNvSpPr/>
      </dsp:nvSpPr>
      <dsp:spPr>
        <a:xfrm>
          <a:off x="2738600" y="2483390"/>
          <a:ext cx="1705977" cy="553141"/>
        </a:xfrm>
        <a:custGeom>
          <a:avLst/>
          <a:gdLst/>
          <a:ahLst/>
          <a:cxnLst/>
          <a:rect l="0" t="0" r="0" b="0"/>
          <a:pathLst>
            <a:path>
              <a:moveTo>
                <a:pt x="1705977" y="0"/>
              </a:moveTo>
              <a:lnTo>
                <a:pt x="1705977" y="553141"/>
              </a:lnTo>
              <a:lnTo>
                <a:pt x="0" y="5531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D45A-A948-4984-8D1D-25B597845B79}">
      <dsp:nvSpPr>
        <dsp:cNvPr id="0" name=""/>
        <dsp:cNvSpPr/>
      </dsp:nvSpPr>
      <dsp:spPr>
        <a:xfrm>
          <a:off x="4394377" y="1262346"/>
          <a:ext cx="91440" cy="6314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662"/>
              </a:lnTo>
              <a:lnTo>
                <a:pt x="50200" y="507662"/>
              </a:lnTo>
              <a:lnTo>
                <a:pt x="50200" y="6314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BEB3A-4A8A-4BE7-A1D8-442B8FD1FC8A}">
      <dsp:nvSpPr>
        <dsp:cNvPr id="0" name=""/>
        <dsp:cNvSpPr/>
      </dsp:nvSpPr>
      <dsp:spPr>
        <a:xfrm>
          <a:off x="3591645" y="672775"/>
          <a:ext cx="1696903" cy="589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NCEPOD 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Steering Group</a:t>
          </a:r>
        </a:p>
      </dsp:txBody>
      <dsp:txXfrm>
        <a:off x="3591645" y="672775"/>
        <a:ext cx="1696903" cy="589571"/>
      </dsp:txXfrm>
    </dsp:sp>
    <dsp:sp modelId="{6CE026B9-5845-4742-872C-D5E1808A51ED}">
      <dsp:nvSpPr>
        <dsp:cNvPr id="0" name=""/>
        <dsp:cNvSpPr/>
      </dsp:nvSpPr>
      <dsp:spPr>
        <a:xfrm>
          <a:off x="3703864" y="1893818"/>
          <a:ext cx="1481427" cy="589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Chief  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Executive</a:t>
          </a:r>
          <a:endParaRPr lang="en-GB" sz="1200" b="0" kern="1200" dirty="0">
            <a:latin typeface="+mn-lt"/>
          </a:endParaRPr>
        </a:p>
      </dsp:txBody>
      <dsp:txXfrm>
        <a:off x="3703864" y="1893818"/>
        <a:ext cx="1481427" cy="589571"/>
      </dsp:txXfrm>
    </dsp:sp>
    <dsp:sp modelId="{6FB74EA5-2F0C-4F1F-BA65-8F10E3934060}">
      <dsp:nvSpPr>
        <dsp:cNvPr id="0" name=""/>
        <dsp:cNvSpPr/>
      </dsp:nvSpPr>
      <dsp:spPr>
        <a:xfrm>
          <a:off x="1551546" y="2741746"/>
          <a:ext cx="1187054" cy="589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Clinical 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Co-ordinators</a:t>
          </a:r>
          <a:endParaRPr lang="en-GB" sz="1200" b="0" kern="1200" dirty="0">
            <a:latin typeface="+mn-lt"/>
          </a:endParaRPr>
        </a:p>
      </dsp:txBody>
      <dsp:txXfrm>
        <a:off x="1551546" y="2741746"/>
        <a:ext cx="1187054" cy="589571"/>
      </dsp:txXfrm>
    </dsp:sp>
    <dsp:sp modelId="{454C3D40-01B9-46A7-AF82-5F3A92C92B77}">
      <dsp:nvSpPr>
        <dsp:cNvPr id="0" name=""/>
        <dsp:cNvSpPr/>
      </dsp:nvSpPr>
      <dsp:spPr>
        <a:xfrm>
          <a:off x="581872" y="4021539"/>
          <a:ext cx="1119595" cy="5895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Study Advisory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Group</a:t>
          </a:r>
          <a:endParaRPr lang="en-GB" sz="1200" b="0" kern="1200" dirty="0">
            <a:latin typeface="+mn-lt"/>
          </a:endParaRPr>
        </a:p>
      </dsp:txBody>
      <dsp:txXfrm>
        <a:off x="581872" y="4021539"/>
        <a:ext cx="1119595" cy="589571"/>
      </dsp:txXfrm>
    </dsp:sp>
    <dsp:sp modelId="{DD17BBF2-8A64-4D16-B375-2BEFA6781083}">
      <dsp:nvSpPr>
        <dsp:cNvPr id="0" name=""/>
        <dsp:cNvSpPr/>
      </dsp:nvSpPr>
      <dsp:spPr>
        <a:xfrm>
          <a:off x="2281182" y="4021539"/>
          <a:ext cx="1321724" cy="58957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Case 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Reviewers</a:t>
          </a:r>
        </a:p>
      </dsp:txBody>
      <dsp:txXfrm>
        <a:off x="2281182" y="4021539"/>
        <a:ext cx="1321724" cy="589571"/>
      </dsp:txXfrm>
    </dsp:sp>
    <dsp:sp modelId="{E472A364-2882-46C9-B945-7D268C7F09F2}">
      <dsp:nvSpPr>
        <dsp:cNvPr id="0" name=""/>
        <dsp:cNvSpPr/>
      </dsp:nvSpPr>
      <dsp:spPr>
        <a:xfrm>
          <a:off x="4804575" y="2741746"/>
          <a:ext cx="1898926" cy="589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Clinical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Researchers</a:t>
          </a:r>
          <a:endParaRPr lang="en-GB" sz="1200" b="0" kern="1200" dirty="0">
            <a:latin typeface="+mn-lt"/>
          </a:endParaRPr>
        </a:p>
      </dsp:txBody>
      <dsp:txXfrm>
        <a:off x="4804575" y="2741746"/>
        <a:ext cx="1898926" cy="589571"/>
      </dsp:txXfrm>
    </dsp:sp>
    <dsp:sp modelId="{844DDD51-0968-4A7C-9645-368BA7168BD1}">
      <dsp:nvSpPr>
        <dsp:cNvPr id="0" name=""/>
        <dsp:cNvSpPr/>
      </dsp:nvSpPr>
      <dsp:spPr>
        <a:xfrm>
          <a:off x="6593093" y="3940721"/>
          <a:ext cx="1179142" cy="589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Scientific 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Advice</a:t>
          </a:r>
          <a:endParaRPr lang="en-GB" sz="1200" b="0" kern="1200" dirty="0">
            <a:latin typeface="+mn-lt"/>
          </a:endParaRPr>
        </a:p>
      </dsp:txBody>
      <dsp:txXfrm>
        <a:off x="6593093" y="3940721"/>
        <a:ext cx="1179142" cy="589571"/>
      </dsp:txXfrm>
    </dsp:sp>
    <dsp:sp modelId="{544D2805-9ED1-48C5-9399-6050CCD098AE}">
      <dsp:nvSpPr>
        <dsp:cNvPr id="0" name=""/>
        <dsp:cNvSpPr/>
      </dsp:nvSpPr>
      <dsp:spPr>
        <a:xfrm>
          <a:off x="3850526" y="4021539"/>
          <a:ext cx="1792001" cy="881986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Local Reporters and Ambassadors</a:t>
          </a:r>
          <a:endParaRPr lang="en-GB" sz="1200" b="0" kern="1200" dirty="0">
            <a:latin typeface="+mn-lt"/>
          </a:endParaRPr>
        </a:p>
      </dsp:txBody>
      <dsp:txXfrm>
        <a:off x="3850526" y="4021539"/>
        <a:ext cx="1792001" cy="881986"/>
      </dsp:txXfrm>
    </dsp:sp>
    <dsp:sp modelId="{4EAB815F-0A81-44AD-9851-93253E3C1309}">
      <dsp:nvSpPr>
        <dsp:cNvPr id="0" name=""/>
        <dsp:cNvSpPr/>
      </dsp:nvSpPr>
      <dsp:spPr>
        <a:xfrm>
          <a:off x="4001120" y="5180088"/>
          <a:ext cx="1483974" cy="589571"/>
        </a:xfrm>
        <a:prstGeom prst="rect">
          <a:avLst/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All clinicians</a:t>
          </a:r>
        </a:p>
      </dsp:txBody>
      <dsp:txXfrm>
        <a:off x="4001120" y="5180088"/>
        <a:ext cx="1483974" cy="589571"/>
      </dsp:txXfrm>
    </dsp:sp>
    <dsp:sp modelId="{EE43AA64-F4E8-4AD8-9DF0-FDC235D14EF9}">
      <dsp:nvSpPr>
        <dsp:cNvPr id="0" name=""/>
        <dsp:cNvSpPr/>
      </dsp:nvSpPr>
      <dsp:spPr>
        <a:xfrm>
          <a:off x="6282235" y="4655125"/>
          <a:ext cx="1750967" cy="2839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Researchers/IT</a:t>
          </a:r>
          <a:endParaRPr lang="en-GB" sz="1200" b="0" kern="1200" dirty="0">
            <a:latin typeface="+mn-lt"/>
          </a:endParaRPr>
        </a:p>
      </dsp:txBody>
      <dsp:txXfrm>
        <a:off x="6282235" y="4655125"/>
        <a:ext cx="1750967" cy="283955"/>
      </dsp:txXfrm>
    </dsp:sp>
    <dsp:sp modelId="{5ADF7211-A8A5-47D1-BFB7-5DE04E3CE927}">
      <dsp:nvSpPr>
        <dsp:cNvPr id="0" name=""/>
        <dsp:cNvSpPr/>
      </dsp:nvSpPr>
      <dsp:spPr>
        <a:xfrm>
          <a:off x="6283226" y="5107694"/>
          <a:ext cx="1750967" cy="219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Admin Team</a:t>
          </a:r>
          <a:endParaRPr lang="en-GB" sz="1200" b="0" kern="1200" dirty="0">
            <a:latin typeface="+mn-lt"/>
          </a:endParaRPr>
        </a:p>
      </dsp:txBody>
      <dsp:txXfrm>
        <a:off x="6283226" y="5107694"/>
        <a:ext cx="1750967" cy="219473"/>
      </dsp:txXfrm>
    </dsp:sp>
    <dsp:sp modelId="{83499492-85D4-4336-AA2F-E0B0D8CC5C4B}">
      <dsp:nvSpPr>
        <dsp:cNvPr id="0" name=""/>
        <dsp:cNvSpPr/>
      </dsp:nvSpPr>
      <dsp:spPr>
        <a:xfrm>
          <a:off x="6962624" y="1645945"/>
          <a:ext cx="1179142" cy="589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NCEPOD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Trustees</a:t>
          </a:r>
        </a:p>
      </dsp:txBody>
      <dsp:txXfrm>
        <a:off x="6962624" y="1645945"/>
        <a:ext cx="1179142" cy="589571"/>
      </dsp:txXfrm>
    </dsp:sp>
    <dsp:sp modelId="{4AAC4055-F2B5-4FA9-A9E7-8CA52C46F425}">
      <dsp:nvSpPr>
        <dsp:cNvPr id="0" name=""/>
        <dsp:cNvSpPr/>
      </dsp:nvSpPr>
      <dsp:spPr>
        <a:xfrm>
          <a:off x="1306544" y="704029"/>
          <a:ext cx="1153967" cy="589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HQIP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CORP IAG</a:t>
          </a:r>
          <a:endParaRPr lang="en-GB" sz="1200" b="0" kern="1200" dirty="0">
            <a:latin typeface="+mn-lt"/>
          </a:endParaRPr>
        </a:p>
      </dsp:txBody>
      <dsp:txXfrm>
        <a:off x="1306544" y="704029"/>
        <a:ext cx="1153967" cy="589571"/>
      </dsp:txXfrm>
    </dsp:sp>
    <dsp:sp modelId="{CB473665-5B37-484F-A972-14918B3D6ABB}">
      <dsp:nvSpPr>
        <dsp:cNvPr id="0" name=""/>
        <dsp:cNvSpPr/>
      </dsp:nvSpPr>
      <dsp:spPr>
        <a:xfrm>
          <a:off x="3142120" y="2754893"/>
          <a:ext cx="1145159" cy="589571"/>
        </a:xfrm>
        <a:prstGeom prst="rect">
          <a:avLst/>
        </a:prstGeom>
        <a:solidFill>
          <a:srgbClr val="FA860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Lay 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Representatives</a:t>
          </a:r>
          <a:endParaRPr lang="en-GB" sz="1200" b="0" kern="1200" dirty="0">
            <a:latin typeface="+mn-lt"/>
          </a:endParaRPr>
        </a:p>
      </dsp:txBody>
      <dsp:txXfrm>
        <a:off x="3142120" y="2754893"/>
        <a:ext cx="1145159" cy="589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059" y="0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568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059" y="8832568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F7279F-B90A-4CDD-BF9A-19D2E878A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059" y="0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91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872" y="4416285"/>
            <a:ext cx="5610245" cy="418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568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059" y="8832568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F1A647-549C-4DE1-BF02-D4E08B735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13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5B06E7-BEFE-4707-A7B6-E6EFC291135C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68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6BAC29-449B-4978-A0F7-CA15C0BAD07A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59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15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53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201D0B-8C21-436D-AC8E-585A5F37FAC3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82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9BA8E-DEF1-440F-B0A0-049D1B5ADC97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83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3367BC-45CE-4F79-9AA2-A0D8A71F24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43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03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99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22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0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45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200" dirty="0"/>
              <a:t>Good Practice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Room for Improvement (Clinical)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Room for Improvement (Organisational)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Room for Improvement (Clinical &amp; organisational factors)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Less than Satisfactory</a:t>
            </a:r>
          </a:p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28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26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88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04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EF788-9E68-4066-9B41-CD750E53A6C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1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EF788-9E68-4066-9B41-CD750E53A6C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27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200" dirty="0"/>
              <a:t>Good Practice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Room for Improvement (Clinical)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Room for Improvement (Organisational)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Room for Improvement (Clinical &amp; organisational factors)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Less than Satisfactory</a:t>
            </a:r>
          </a:p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86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4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F1A647-549C-4DE1-BF02-D4E08B7353B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46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1A647-549C-4DE1-BF02-D4E08B7353B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9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9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3DF32-13CE-4E38-AA4B-07F053DAC27A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8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F1A647-549C-4DE1-BF02-D4E08B7353B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7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00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4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8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26660-BCE9-47AC-8F42-177EBCA49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6979-C525-4CB9-87E4-B194EC76B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-26988"/>
            <a:ext cx="3048000" cy="6153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8940800" cy="6153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991E5-6420-4001-BFD2-9785ADC3B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2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72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3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225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6">
                <a:solidFill>
                  <a:schemeClr val="tx1">
                    <a:tint val="75000"/>
                  </a:schemeClr>
                </a:solidFill>
              </a:defRPr>
            </a:lvl1pPr>
            <a:lvl2pPr marL="257449" indent="0">
              <a:buNone/>
              <a:defRPr sz="1014">
                <a:solidFill>
                  <a:schemeClr val="tx1">
                    <a:tint val="75000"/>
                  </a:schemeClr>
                </a:solidFill>
              </a:defRPr>
            </a:lvl2pPr>
            <a:lvl3pPr marL="514899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3pPr>
            <a:lvl4pPr marL="772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979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724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469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21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959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752" y="1600204"/>
            <a:ext cx="8193616" cy="4525963"/>
          </a:xfrm>
        </p:spPr>
        <p:txBody>
          <a:bodyPr/>
          <a:lstStyle>
            <a:lvl1pPr>
              <a:defRPr sz="1577"/>
            </a:lvl1pPr>
            <a:lvl2pPr>
              <a:defRPr sz="1351"/>
            </a:lvl2pPr>
            <a:lvl3pPr>
              <a:defRPr sz="1126"/>
            </a:lvl3pPr>
            <a:lvl4pPr>
              <a:defRPr sz="1014"/>
            </a:lvl4pPr>
            <a:lvl5pPr>
              <a:defRPr sz="1014"/>
            </a:lvl5pPr>
            <a:lvl6pPr>
              <a:defRPr sz="1014"/>
            </a:lvl6pPr>
            <a:lvl7pPr>
              <a:defRPr sz="1014"/>
            </a:lvl7pPr>
            <a:lvl8pPr>
              <a:defRPr sz="1014"/>
            </a:lvl8pPr>
            <a:lvl9pPr>
              <a:defRPr sz="10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17567" y="1600204"/>
            <a:ext cx="8195733" cy="4525963"/>
          </a:xfrm>
        </p:spPr>
        <p:txBody>
          <a:bodyPr/>
          <a:lstStyle>
            <a:lvl1pPr>
              <a:defRPr sz="1577"/>
            </a:lvl1pPr>
            <a:lvl2pPr>
              <a:defRPr sz="1351"/>
            </a:lvl2pPr>
            <a:lvl3pPr>
              <a:defRPr sz="1126"/>
            </a:lvl3pPr>
            <a:lvl4pPr>
              <a:defRPr sz="1014"/>
            </a:lvl4pPr>
            <a:lvl5pPr>
              <a:defRPr sz="1014"/>
            </a:lvl5pPr>
            <a:lvl6pPr>
              <a:defRPr sz="1014"/>
            </a:lvl6pPr>
            <a:lvl7pPr>
              <a:defRPr sz="1014"/>
            </a:lvl7pPr>
            <a:lvl8pPr>
              <a:defRPr sz="1014"/>
            </a:lvl8pPr>
            <a:lvl9pPr>
              <a:defRPr sz="10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28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49" indent="0">
              <a:buNone/>
              <a:defRPr sz="1126" b="1"/>
            </a:lvl2pPr>
            <a:lvl3pPr marL="514899" indent="0">
              <a:buNone/>
              <a:defRPr sz="1014" b="1"/>
            </a:lvl3pPr>
            <a:lvl4pPr marL="772348" indent="0">
              <a:buNone/>
              <a:defRPr sz="901" b="1"/>
            </a:lvl4pPr>
            <a:lvl5pPr marL="1029797" indent="0">
              <a:buNone/>
              <a:defRPr sz="901" b="1"/>
            </a:lvl5pPr>
            <a:lvl6pPr marL="1287247" indent="0">
              <a:buNone/>
              <a:defRPr sz="901" b="1"/>
            </a:lvl6pPr>
            <a:lvl7pPr marL="1544696" indent="0">
              <a:buNone/>
              <a:defRPr sz="901" b="1"/>
            </a:lvl7pPr>
            <a:lvl8pPr marL="1802145" indent="0">
              <a:buNone/>
              <a:defRPr sz="901" b="1"/>
            </a:lvl8pPr>
            <a:lvl9pPr marL="2059595" indent="0">
              <a:buNone/>
              <a:defRPr sz="9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1"/>
            </a:lvl1pPr>
            <a:lvl2pPr>
              <a:defRPr sz="1126"/>
            </a:lvl2pPr>
            <a:lvl3pPr>
              <a:defRPr sz="1014"/>
            </a:lvl3pPr>
            <a:lvl4pPr>
              <a:defRPr sz="901"/>
            </a:lvl4pPr>
            <a:lvl5pPr>
              <a:defRPr sz="901"/>
            </a:lvl5pPr>
            <a:lvl6pPr>
              <a:defRPr sz="901"/>
            </a:lvl6pPr>
            <a:lvl7pPr>
              <a:defRPr sz="901"/>
            </a:lvl7pPr>
            <a:lvl8pPr>
              <a:defRPr sz="901"/>
            </a:lvl8pPr>
            <a:lvl9pPr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49" indent="0">
              <a:buNone/>
              <a:defRPr sz="1126" b="1"/>
            </a:lvl2pPr>
            <a:lvl3pPr marL="514899" indent="0">
              <a:buNone/>
              <a:defRPr sz="1014" b="1"/>
            </a:lvl3pPr>
            <a:lvl4pPr marL="772348" indent="0">
              <a:buNone/>
              <a:defRPr sz="901" b="1"/>
            </a:lvl4pPr>
            <a:lvl5pPr marL="1029797" indent="0">
              <a:buNone/>
              <a:defRPr sz="901" b="1"/>
            </a:lvl5pPr>
            <a:lvl6pPr marL="1287247" indent="0">
              <a:buNone/>
              <a:defRPr sz="901" b="1"/>
            </a:lvl6pPr>
            <a:lvl7pPr marL="1544696" indent="0">
              <a:buNone/>
              <a:defRPr sz="901" b="1"/>
            </a:lvl7pPr>
            <a:lvl8pPr marL="1802145" indent="0">
              <a:buNone/>
              <a:defRPr sz="901" b="1"/>
            </a:lvl8pPr>
            <a:lvl9pPr marL="2059595" indent="0">
              <a:buNone/>
              <a:defRPr sz="9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351"/>
            </a:lvl1pPr>
            <a:lvl2pPr>
              <a:defRPr sz="1126"/>
            </a:lvl2pPr>
            <a:lvl3pPr>
              <a:defRPr sz="1014"/>
            </a:lvl3pPr>
            <a:lvl4pPr>
              <a:defRPr sz="901"/>
            </a:lvl4pPr>
            <a:lvl5pPr>
              <a:defRPr sz="901"/>
            </a:lvl5pPr>
            <a:lvl6pPr>
              <a:defRPr sz="901"/>
            </a:lvl6pPr>
            <a:lvl7pPr>
              <a:defRPr sz="901"/>
            </a:lvl7pPr>
            <a:lvl8pPr>
              <a:defRPr sz="901"/>
            </a:lvl8pPr>
            <a:lvl9pPr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5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08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1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12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1802"/>
            </a:lvl1pPr>
            <a:lvl2pPr>
              <a:defRPr sz="1577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449" indent="0">
              <a:buNone/>
              <a:defRPr sz="676"/>
            </a:lvl2pPr>
            <a:lvl3pPr marL="514899" indent="0">
              <a:buNone/>
              <a:defRPr sz="563"/>
            </a:lvl3pPr>
            <a:lvl4pPr marL="772348" indent="0">
              <a:buNone/>
              <a:defRPr sz="507"/>
            </a:lvl4pPr>
            <a:lvl5pPr marL="1029797" indent="0">
              <a:buNone/>
              <a:defRPr sz="507"/>
            </a:lvl5pPr>
            <a:lvl6pPr marL="1287247" indent="0">
              <a:buNone/>
              <a:defRPr sz="507"/>
            </a:lvl6pPr>
            <a:lvl7pPr marL="1544696" indent="0">
              <a:buNone/>
              <a:defRPr sz="507"/>
            </a:lvl7pPr>
            <a:lvl8pPr marL="1802145" indent="0">
              <a:buNone/>
              <a:defRPr sz="507"/>
            </a:lvl8pPr>
            <a:lvl9pPr marL="2059595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91477" y="6381750"/>
            <a:ext cx="2844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E05CE-67AC-4491-A687-8189BF4A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2"/>
            </a:lvl1pPr>
            <a:lvl2pPr marL="257449" indent="0">
              <a:buNone/>
              <a:defRPr sz="1577"/>
            </a:lvl2pPr>
            <a:lvl3pPr marL="514899" indent="0">
              <a:buNone/>
              <a:defRPr sz="1351"/>
            </a:lvl3pPr>
            <a:lvl4pPr marL="772348" indent="0">
              <a:buNone/>
              <a:defRPr sz="1126"/>
            </a:lvl4pPr>
            <a:lvl5pPr marL="1029797" indent="0">
              <a:buNone/>
              <a:defRPr sz="1126"/>
            </a:lvl5pPr>
            <a:lvl6pPr marL="1287247" indent="0">
              <a:buNone/>
              <a:defRPr sz="1126"/>
            </a:lvl6pPr>
            <a:lvl7pPr marL="1544696" indent="0">
              <a:buNone/>
              <a:defRPr sz="1126"/>
            </a:lvl7pPr>
            <a:lvl8pPr marL="1802145" indent="0">
              <a:buNone/>
              <a:defRPr sz="1126"/>
            </a:lvl8pPr>
            <a:lvl9pPr marL="2059595" indent="0">
              <a:buNone/>
              <a:defRPr sz="1126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449" indent="0">
              <a:buNone/>
              <a:defRPr sz="676"/>
            </a:lvl2pPr>
            <a:lvl3pPr marL="514899" indent="0">
              <a:buNone/>
              <a:defRPr sz="563"/>
            </a:lvl3pPr>
            <a:lvl4pPr marL="772348" indent="0">
              <a:buNone/>
              <a:defRPr sz="507"/>
            </a:lvl4pPr>
            <a:lvl5pPr marL="1029797" indent="0">
              <a:buNone/>
              <a:defRPr sz="507"/>
            </a:lvl5pPr>
            <a:lvl6pPr marL="1287247" indent="0">
              <a:buNone/>
              <a:defRPr sz="507"/>
            </a:lvl6pPr>
            <a:lvl7pPr marL="1544696" indent="0">
              <a:buNone/>
              <a:defRPr sz="507"/>
            </a:lvl7pPr>
            <a:lvl8pPr marL="1802145" indent="0">
              <a:buNone/>
              <a:defRPr sz="507"/>
            </a:lvl8pPr>
            <a:lvl9pPr marL="2059595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64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39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6751" y="274642"/>
            <a:ext cx="414654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0751" y="274642"/>
            <a:ext cx="12242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45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575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68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7"/>
            <a:ext cx="103632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1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4pPr>
            <a:lvl5pPr marL="137161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5pPr>
            <a:lvl6pPr marL="1714517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6pPr>
            <a:lvl7pPr marL="205742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7pPr>
            <a:lvl8pPr marL="240032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8pPr>
            <a:lvl9pPr marL="2743226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0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752" y="1600206"/>
            <a:ext cx="8193616" cy="4525963"/>
          </a:xfrm>
        </p:spPr>
        <p:txBody>
          <a:bodyPr/>
          <a:lstStyle>
            <a:lvl1pPr>
              <a:defRPr sz="2101"/>
            </a:lvl1pPr>
            <a:lvl2pPr>
              <a:defRPr sz="1799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17567" y="1600206"/>
            <a:ext cx="8195733" cy="4525963"/>
          </a:xfrm>
        </p:spPr>
        <p:txBody>
          <a:bodyPr/>
          <a:lstStyle>
            <a:lvl1pPr>
              <a:defRPr sz="2101"/>
            </a:lvl1pPr>
            <a:lvl2pPr>
              <a:defRPr sz="1799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354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1" b="1"/>
            </a:lvl3pPr>
            <a:lvl4pPr marL="1028710" indent="0">
              <a:buNone/>
              <a:defRPr sz="1200" b="1"/>
            </a:lvl4pPr>
            <a:lvl5pPr marL="1371612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0" indent="0">
              <a:buNone/>
              <a:defRPr sz="1200" b="1"/>
            </a:lvl7pPr>
            <a:lvl8pPr marL="2400322" indent="0">
              <a:buNone/>
              <a:defRPr sz="1200" b="1"/>
            </a:lvl8pPr>
            <a:lvl9pPr marL="27432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799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1" b="1"/>
            </a:lvl3pPr>
            <a:lvl4pPr marL="1028710" indent="0">
              <a:buNone/>
              <a:defRPr sz="1200" b="1"/>
            </a:lvl4pPr>
            <a:lvl5pPr marL="1371612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0" indent="0">
              <a:buNone/>
              <a:defRPr sz="1200" b="1"/>
            </a:lvl7pPr>
            <a:lvl8pPr marL="2400322" indent="0">
              <a:buNone/>
              <a:defRPr sz="1200" b="1"/>
            </a:lvl8pPr>
            <a:lvl9pPr marL="27432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799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928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60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6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12FD3-1807-42D8-9235-24F6C2949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1"/>
            </a:lvl2pPr>
            <a:lvl3pPr>
              <a:defRPr sz="1799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49"/>
            </a:lvl1pPr>
            <a:lvl2pPr marL="342903" indent="0">
              <a:buNone/>
              <a:defRPr sz="901"/>
            </a:lvl2pPr>
            <a:lvl3pPr marL="685807" indent="0">
              <a:buNone/>
              <a:defRPr sz="750"/>
            </a:lvl3pPr>
            <a:lvl4pPr marL="1028710" indent="0">
              <a:buNone/>
              <a:defRPr sz="675"/>
            </a:lvl4pPr>
            <a:lvl5pPr marL="1371612" indent="0">
              <a:buNone/>
              <a:defRPr sz="675"/>
            </a:lvl5pPr>
            <a:lvl6pPr marL="1714517" indent="0">
              <a:buNone/>
              <a:defRPr sz="675"/>
            </a:lvl6pPr>
            <a:lvl7pPr marL="2057420" indent="0">
              <a:buNone/>
              <a:defRPr sz="675"/>
            </a:lvl7pPr>
            <a:lvl8pPr marL="2400322" indent="0">
              <a:buNone/>
              <a:defRPr sz="675"/>
            </a:lvl8pPr>
            <a:lvl9pPr marL="274322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67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3" indent="0">
              <a:buNone/>
              <a:defRPr sz="2101"/>
            </a:lvl2pPr>
            <a:lvl3pPr marL="685807" indent="0">
              <a:buNone/>
              <a:defRPr sz="1799"/>
            </a:lvl3pPr>
            <a:lvl4pPr marL="1028710" indent="0">
              <a:buNone/>
              <a:defRPr sz="1500"/>
            </a:lvl4pPr>
            <a:lvl5pPr marL="1371612" indent="0">
              <a:buNone/>
              <a:defRPr sz="1500"/>
            </a:lvl5pPr>
            <a:lvl6pPr marL="1714517" indent="0">
              <a:buNone/>
              <a:defRPr sz="1500"/>
            </a:lvl6pPr>
            <a:lvl7pPr marL="2057420" indent="0">
              <a:buNone/>
              <a:defRPr sz="1500"/>
            </a:lvl7pPr>
            <a:lvl8pPr marL="2400322" indent="0">
              <a:buNone/>
              <a:defRPr sz="1500"/>
            </a:lvl8pPr>
            <a:lvl9pPr marL="27432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049"/>
            </a:lvl1pPr>
            <a:lvl2pPr marL="342903" indent="0">
              <a:buNone/>
              <a:defRPr sz="901"/>
            </a:lvl2pPr>
            <a:lvl3pPr marL="685807" indent="0">
              <a:buNone/>
              <a:defRPr sz="750"/>
            </a:lvl3pPr>
            <a:lvl4pPr marL="1028710" indent="0">
              <a:buNone/>
              <a:defRPr sz="675"/>
            </a:lvl4pPr>
            <a:lvl5pPr marL="1371612" indent="0">
              <a:buNone/>
              <a:defRPr sz="675"/>
            </a:lvl5pPr>
            <a:lvl6pPr marL="1714517" indent="0">
              <a:buNone/>
              <a:defRPr sz="675"/>
            </a:lvl6pPr>
            <a:lvl7pPr marL="2057420" indent="0">
              <a:buNone/>
              <a:defRPr sz="675"/>
            </a:lvl7pPr>
            <a:lvl8pPr marL="2400322" indent="0">
              <a:buNone/>
              <a:defRPr sz="675"/>
            </a:lvl8pPr>
            <a:lvl9pPr marL="274322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8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98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6750" y="274645"/>
            <a:ext cx="414655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0751" y="274645"/>
            <a:ext cx="12242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96428-4FED-46CF-8763-497983F53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45B2-2158-40A1-83C8-8FF0FC589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CB197-AEC7-49B0-9D1C-A008FE2EB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74443-3517-4F6C-938B-E517E6A5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A389-A2D5-47C3-AF7E-55B67486E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5D78-0B01-40CD-897F-A395F98F4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6988"/>
            <a:ext cx="12192000" cy="1143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  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8561AF-0AAE-4805-8521-F6A34219E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necpod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6901" y="6373269"/>
            <a:ext cx="1466652" cy="3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03/06/2024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62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4899" rtl="0" eaLnBrk="1" latinLnBrk="0" hangingPunct="1">
        <a:spcBef>
          <a:spcPct val="0"/>
        </a:spcBef>
        <a:buNone/>
        <a:defRPr sz="24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087" indent="-193087" algn="l" defTabSz="514899" rtl="0" eaLnBrk="1" latinLnBrk="0" hangingPunct="1">
        <a:spcBef>
          <a:spcPct val="20000"/>
        </a:spcBef>
        <a:buFont typeface="Arial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18355" indent="-160906" algn="l" defTabSz="514899" rtl="0" eaLnBrk="1" latinLnBrk="0" hangingPunct="1">
        <a:spcBef>
          <a:spcPct val="20000"/>
        </a:spcBef>
        <a:buFont typeface="Arial" pitchFamily="34" charset="0"/>
        <a:buChar char="–"/>
        <a:defRPr sz="1577" kern="1200">
          <a:solidFill>
            <a:schemeClr val="tx1"/>
          </a:solidFill>
          <a:latin typeface="+mn-lt"/>
          <a:ea typeface="+mn-ea"/>
          <a:cs typeface="+mn-cs"/>
        </a:defRPr>
      </a:lvl2pPr>
      <a:lvl3pPr marL="643623" indent="-128725" algn="l" defTabSz="514899" rtl="0" eaLnBrk="1" latinLnBrk="0" hangingPunct="1">
        <a:spcBef>
          <a:spcPct val="20000"/>
        </a:spcBef>
        <a:buFont typeface="Arial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01073" indent="-128725" algn="l" defTabSz="514899" rtl="0" eaLnBrk="1" latinLnBrk="0" hangingPunct="1">
        <a:spcBef>
          <a:spcPct val="20000"/>
        </a:spcBef>
        <a:buFont typeface="Arial" pitchFamily="34" charset="0"/>
        <a:buChar char="–"/>
        <a:defRPr sz="1126" kern="1200">
          <a:solidFill>
            <a:schemeClr val="tx1"/>
          </a:solidFill>
          <a:latin typeface="+mn-lt"/>
          <a:ea typeface="+mn-ea"/>
          <a:cs typeface="+mn-cs"/>
        </a:defRPr>
      </a:lvl4pPr>
      <a:lvl5pPr marL="1158522" indent="-128725" algn="l" defTabSz="514899" rtl="0" eaLnBrk="1" latinLnBrk="0" hangingPunct="1">
        <a:spcBef>
          <a:spcPct val="20000"/>
        </a:spcBef>
        <a:buFont typeface="Arial" pitchFamily="34" charset="0"/>
        <a:buChar char="»"/>
        <a:defRPr sz="1126" kern="1200">
          <a:solidFill>
            <a:schemeClr val="tx1"/>
          </a:solidFill>
          <a:latin typeface="+mn-lt"/>
          <a:ea typeface="+mn-ea"/>
          <a:cs typeface="+mn-cs"/>
        </a:defRPr>
      </a:lvl5pPr>
      <a:lvl6pPr marL="1415971" indent="-128725" algn="l" defTabSz="514899" rtl="0" eaLnBrk="1" latinLnBrk="0" hangingPunct="1">
        <a:spcBef>
          <a:spcPct val="20000"/>
        </a:spcBef>
        <a:buFont typeface="Arial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6pPr>
      <a:lvl7pPr marL="1673421" indent="-128725" algn="l" defTabSz="514899" rtl="0" eaLnBrk="1" latinLnBrk="0" hangingPunct="1">
        <a:spcBef>
          <a:spcPct val="20000"/>
        </a:spcBef>
        <a:buFont typeface="Arial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7pPr>
      <a:lvl8pPr marL="1930870" indent="-128725" algn="l" defTabSz="514899" rtl="0" eaLnBrk="1" latinLnBrk="0" hangingPunct="1">
        <a:spcBef>
          <a:spcPct val="20000"/>
        </a:spcBef>
        <a:buFont typeface="Arial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8pPr>
      <a:lvl9pPr marL="2188319" indent="-128725" algn="l" defTabSz="514899" rtl="0" eaLnBrk="1" latinLnBrk="0" hangingPunct="1">
        <a:spcBef>
          <a:spcPct val="20000"/>
        </a:spcBef>
        <a:buFont typeface="Arial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1pPr>
      <a:lvl2pPr marL="257449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2pPr>
      <a:lvl3pPr marL="514899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3pPr>
      <a:lvl4pPr marL="772348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4pPr>
      <a:lvl5pPr marL="1029797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5pPr>
      <a:lvl6pPr marL="1287247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6pPr>
      <a:lvl7pPr marL="1544696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7pPr>
      <a:lvl8pPr marL="1802145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8pPr>
      <a:lvl9pPr marL="2059595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3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2924-E0F7-48DC-B4CA-1FBDD30451DA}" type="datetimeFigureOut">
              <a:rPr lang="en-GB" smtClean="0"/>
              <a:pPr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7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7" indent="-257177" algn="l" defTabSz="6858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8" indent="-214315" algn="l" defTabSz="685807" rtl="0" eaLnBrk="1" latinLnBrk="0" hangingPunct="1">
        <a:spcBef>
          <a:spcPct val="20000"/>
        </a:spcBef>
        <a:buFont typeface="Arial" pitchFamily="34" charset="0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8" indent="-171452" algn="l" defTabSz="685807" rtl="0" eaLnBrk="1" latinLnBrk="0" hangingPunct="1">
        <a:spcBef>
          <a:spcPct val="200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2" indent="-171452" algn="l" defTabSz="68580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4" indent="-171452" algn="l" defTabSz="68580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7" indent="-171452" algn="l" defTabSz="6858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1" indent="-171452" algn="l" defTabSz="6858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4" indent="-171452" algn="l" defTabSz="6858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7" indent="-171452" algn="l" defTabSz="6858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0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2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7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0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2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6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ncepod@nhs.ne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ncepod.org.uk/2023crohnsdisease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7568" y="2132857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>
                <a:cs typeface="Calibri" pitchFamily="34" charset="0"/>
              </a:rPr>
              <a:t>WELCOME</a:t>
            </a:r>
            <a:endParaRPr lang="en-US" dirty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C2C0F-4F55-48F3-A2C2-3AAABCE7A7FA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The role of the Ambassador</a:t>
            </a:r>
            <a:endParaRPr lang="en-US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600200"/>
            <a:ext cx="8795320" cy="268605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GB" sz="2800" dirty="0"/>
              <a:t>History of the role</a:t>
            </a:r>
          </a:p>
          <a:p>
            <a:pPr eaLnBrk="1" hangingPunct="1">
              <a:lnSpc>
                <a:spcPct val="200000"/>
              </a:lnSpc>
            </a:pPr>
            <a:r>
              <a:rPr lang="en-GB" sz="2800" dirty="0"/>
              <a:t>What the role involves</a:t>
            </a:r>
          </a:p>
          <a:p>
            <a:pPr eaLnBrk="1" hangingPunct="1">
              <a:lnSpc>
                <a:spcPct val="200000"/>
              </a:lnSpc>
            </a:pPr>
            <a:r>
              <a:rPr lang="en-GB" sz="2800" dirty="0"/>
              <a:t>Support provided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4CDB0-D417-4972-9B83-C7FACFC6AE47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/>
              <a:t>Participation </a:t>
            </a:r>
            <a:endParaRPr lang="en-US" sz="360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62819" y="1196752"/>
            <a:ext cx="8624933" cy="475252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Hospital participation is encouraged by </a:t>
            </a:r>
          </a:p>
          <a:p>
            <a:pPr lvl="1" eaLnBrk="1" hangingPunct="1">
              <a:defRPr/>
            </a:pPr>
            <a:r>
              <a:rPr lang="en-US" sz="2800" dirty="0"/>
              <a:t>NCAPOP</a:t>
            </a:r>
          </a:p>
          <a:p>
            <a:pPr lvl="1" eaLnBrk="1" hangingPunct="1">
              <a:defRPr/>
            </a:pPr>
            <a:r>
              <a:rPr lang="en-US" sz="2800" dirty="0"/>
              <a:t>NHS Quality Accounts</a:t>
            </a:r>
          </a:p>
          <a:p>
            <a:pPr marL="457200" lvl="1" indent="0" eaLnBrk="1" hangingPunct="1">
              <a:buNone/>
              <a:defRPr/>
            </a:pPr>
            <a:endParaRPr lang="en-US" sz="900" dirty="0"/>
          </a:p>
          <a:p>
            <a:pPr eaLnBrk="1" hangingPunct="1">
              <a:defRPr/>
            </a:pPr>
            <a:r>
              <a:rPr lang="en-US" dirty="0"/>
              <a:t>Hospital participation supports</a:t>
            </a:r>
          </a:p>
          <a:p>
            <a:pPr lvl="1" eaLnBrk="1" hangingPunct="1">
              <a:defRPr/>
            </a:pPr>
            <a:r>
              <a:rPr lang="en-US" sz="2800" dirty="0"/>
              <a:t>The NHS Long Term Plan</a:t>
            </a:r>
          </a:p>
          <a:p>
            <a:pPr lvl="1" eaLnBrk="1" hangingPunct="1">
              <a:defRPr/>
            </a:pPr>
            <a:r>
              <a:rPr lang="en-US" sz="2800" dirty="0"/>
              <a:t>A Healthier Wales: Long Term Plan for Health and Social Care</a:t>
            </a:r>
          </a:p>
          <a:p>
            <a:pPr lvl="1" eaLnBrk="1" hangingPunct="1">
              <a:defRPr/>
            </a:pPr>
            <a:endParaRPr lang="en-US" sz="900" dirty="0"/>
          </a:p>
          <a:p>
            <a:pPr eaLnBrk="1" hangingPunct="1">
              <a:defRPr/>
            </a:pPr>
            <a:r>
              <a:rPr lang="en-GB" dirty="0"/>
              <a:t>Clinician participation is encouraged by</a:t>
            </a:r>
          </a:p>
          <a:p>
            <a:pPr lvl="1" eaLnBrk="1" hangingPunct="1">
              <a:defRPr/>
            </a:pPr>
            <a:r>
              <a:rPr lang="en-GB" sz="2800" dirty="0"/>
              <a:t>GMC - Good Medical Practice/Good Surgical Practice</a:t>
            </a:r>
          </a:p>
          <a:p>
            <a:pPr lvl="1" eaLnBrk="1" hangingPunct="1">
              <a:defRPr/>
            </a:pPr>
            <a:r>
              <a:rPr lang="en-GB" sz="2800" dirty="0"/>
              <a:t>CPD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AEBD8B-568B-21ED-5CCD-EA051CC33D3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46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95C5CB-C0A9-249D-AD24-22858AF7A86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14800" y="2571750"/>
            <a:ext cx="60452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do you do to encourage participation?</a:t>
            </a:r>
            <a:endParaRPr lang="en-GB" sz="3600" b="1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26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62C57-B763-4292-B821-F25887054E82}" type="slidenum">
              <a:rPr lang="en-US" smtClean="0">
                <a:latin typeface="Arial" pitchFamily="34" charset="0"/>
              </a:rPr>
              <a:pPr>
                <a:defRPr/>
              </a:pPr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Confidentiality</a:t>
            </a:r>
            <a:endParaRPr lang="en-US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556792"/>
            <a:ext cx="9721080" cy="3311525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GB" sz="2800" dirty="0"/>
              <a:t>It applies to the patient data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GB" sz="2800" dirty="0"/>
              <a:t>It applies to all healthcare professionals and the hospital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GB" sz="2800" dirty="0"/>
              <a:t>Section 251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GB" sz="2800" dirty="0"/>
              <a:t>DPA 1998/GDPR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GB" sz="2800" dirty="0"/>
              <a:t>Ethics</a:t>
            </a:r>
            <a:endParaRPr lang="en-US" sz="2800" dirty="0"/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US" sz="2800" dirty="0"/>
              <a:t>National Data Opt-Out</a:t>
            </a:r>
          </a:p>
        </p:txBody>
      </p:sp>
    </p:spTree>
    <p:extLst>
      <p:ext uri="{BB962C8B-B14F-4D97-AF65-F5344CB8AC3E}">
        <p14:creationId xmlns:p14="http://schemas.microsoft.com/office/powerpoint/2010/main" val="3705898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4017319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1573B-6676-48FD-85A1-50958A03F2B5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1"/>
            <a:ext cx="12192000" cy="1143001"/>
          </a:xfrm>
        </p:spPr>
        <p:txBody>
          <a:bodyPr/>
          <a:lstStyle/>
          <a:p>
            <a:pPr eaLnBrk="1" hangingPunct="1"/>
            <a:r>
              <a:rPr lang="en-GB"/>
              <a:t>Topic selection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628800"/>
            <a:ext cx="7992045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/>
              <a:t>Call for topics made to all our stakeholders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1</a:t>
            </a:r>
            <a:r>
              <a:rPr lang="en-GB" sz="2800" baseline="30000" dirty="0"/>
              <a:t>st</a:t>
            </a:r>
            <a:r>
              <a:rPr lang="en-GB" sz="2800" dirty="0"/>
              <a:t> review made by NCEPOD Co-ordinators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2</a:t>
            </a:r>
            <a:r>
              <a:rPr lang="en-GB" sz="2800" baseline="30000" dirty="0"/>
              <a:t>nd</a:t>
            </a:r>
            <a:r>
              <a:rPr lang="en-GB" sz="2800" dirty="0"/>
              <a:t> review made by NCEPOD Steering Group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Top four topics are taken to HQIP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8AD4F-A0F3-4480-96CB-D3CB5C0B278A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99312"/>
            <a:ext cx="8229600" cy="424847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z="2800" dirty="0"/>
              <a:t>Study Advisory Group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/>
              <a:t>Identify study themes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/>
              <a:t>Determine what questions need to be asked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/>
              <a:t>Contents of the questionnaires or case reviewer assessment form</a:t>
            </a:r>
            <a:endParaRPr lang="en-GB" dirty="0"/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Patient focus groups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Questionnaires developed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Testing of data collection</a:t>
            </a:r>
          </a:p>
          <a:p>
            <a:pPr eaLnBrk="1" hangingPunct="1"/>
            <a:endParaRPr lang="en-US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9AE717-C6B9-EB66-11A1-D3E9BAA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3424"/>
            <a:ext cx="9144000" cy="762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kern="0"/>
              <a:t>Topic selection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D210B1-55E1-4837-CE09-ECF93347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  <a:endParaRPr lang="en-GB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642E-1D45-4572-9504-C018C782EE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6284" y="1254460"/>
            <a:ext cx="8229600" cy="434908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z="2800" dirty="0"/>
              <a:t>Organisational questionnaire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Clinical questionnaires</a:t>
            </a:r>
            <a:endParaRPr lang="en-US" sz="2800" dirty="0"/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Cases are identified to us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Extracts of the case notes requested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Anonymous online surveys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/>
              <a:t>patients/ carers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/>
              <a:t>clinicians</a:t>
            </a:r>
          </a:p>
          <a:p>
            <a:pPr lvl="1" eaLnBrk="1" hangingPunct="1"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06B74BB-4652-4D0E-5FFB-642E5A134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5106"/>
            <a:ext cx="9144000" cy="90090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kern="0"/>
              <a:t>Topic selection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E61686-1955-5973-1C4F-C32BF3F6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main study</a:t>
            </a:r>
            <a:endParaRPr lang="en-GB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5E908-E55D-4AD5-95B7-E4F266D5CA2C}" type="slidenum">
              <a:rPr lang="en-US" smtClean="0">
                <a:latin typeface="Arial" pitchFamily="34" charset="0"/>
              </a:rPr>
              <a:pPr>
                <a:defRPr/>
              </a:pPr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Who are NCEPOD case reviewers?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7568" y="1343819"/>
            <a:ext cx="8174682" cy="467360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GB" sz="2800" dirty="0"/>
              <a:t>Active working clinicians, nurses and other relevant healthcare professionals</a:t>
            </a:r>
          </a:p>
          <a:p>
            <a:pPr eaLnBrk="1" hangingPunct="1">
              <a:lnSpc>
                <a:spcPct val="160000"/>
              </a:lnSpc>
            </a:pPr>
            <a:r>
              <a:rPr lang="en-GB" sz="2800" dirty="0"/>
              <a:t>Review other clinicians’ work</a:t>
            </a:r>
          </a:p>
          <a:p>
            <a:pPr eaLnBrk="1" hangingPunct="1">
              <a:lnSpc>
                <a:spcPct val="160000"/>
              </a:lnSpc>
            </a:pPr>
            <a:r>
              <a:rPr lang="en-GB" sz="2800" dirty="0"/>
              <a:t>Assess cases </a:t>
            </a:r>
          </a:p>
          <a:p>
            <a:pPr eaLnBrk="1" hangingPunct="1">
              <a:lnSpc>
                <a:spcPct val="160000"/>
              </a:lnSpc>
            </a:pPr>
            <a:r>
              <a:rPr lang="en-GB" sz="2800" dirty="0"/>
              <a:t>Common themes </a:t>
            </a:r>
          </a:p>
          <a:p>
            <a:pPr eaLnBrk="1" hangingPunct="1">
              <a:lnSpc>
                <a:spcPct val="160000"/>
              </a:lnSpc>
            </a:pPr>
            <a:r>
              <a:rPr lang="en-GB" sz="2800" dirty="0"/>
              <a:t>Recommendations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5A894-9FF2-4F5E-8775-96B036397896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Case reviewers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536" y="1338466"/>
            <a:ext cx="6994525" cy="3818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Multidisciplinary group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Specialties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Hospitals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Recruitment 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EFBD-9DCB-4AC0-89C0-771057047D14}" type="slidenum">
              <a:rPr lang="en-US" smtClean="0">
                <a:latin typeface="Arial" pitchFamily="34" charset="0"/>
              </a:rPr>
              <a:pPr>
                <a:defRPr/>
              </a:pPr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History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350168"/>
            <a:ext cx="7869560" cy="4895057"/>
          </a:xfrm>
        </p:spPr>
        <p:txBody>
          <a:bodyPr/>
          <a:lstStyle/>
          <a:p>
            <a:pPr eaLnBrk="1" hangingPunct="1"/>
            <a:r>
              <a:rPr lang="en-GB" sz="2800" dirty="0"/>
              <a:t>Independent enquiry since 1988</a:t>
            </a:r>
          </a:p>
          <a:p>
            <a:pPr lvl="3" eaLnBrk="1" hangingPunct="1"/>
            <a:endParaRPr lang="en-GB" sz="1600" dirty="0"/>
          </a:p>
          <a:p>
            <a:pPr eaLnBrk="1" hangingPunct="1"/>
            <a:r>
              <a:rPr lang="en-GB" sz="2800" dirty="0"/>
              <a:t>Commissioned by HQIP - Clinical Outcome Review Programmes</a:t>
            </a:r>
          </a:p>
          <a:p>
            <a:pPr lvl="1" eaLnBrk="1" hangingPunct="1"/>
            <a:r>
              <a:rPr lang="en-GB" sz="2400" dirty="0"/>
              <a:t>Medical and Surgical CORP </a:t>
            </a:r>
          </a:p>
          <a:p>
            <a:pPr lvl="1" eaLnBrk="1" hangingPunct="1"/>
            <a:r>
              <a:rPr lang="en-GB" sz="2400" dirty="0"/>
              <a:t>Child Health CORP</a:t>
            </a:r>
          </a:p>
          <a:p>
            <a:pPr lvl="1" eaLnBrk="1" hangingPunct="1"/>
            <a:endParaRPr lang="en-GB" sz="1600" dirty="0"/>
          </a:p>
          <a:p>
            <a:pPr eaLnBrk="1" hangingPunct="1"/>
            <a:r>
              <a:rPr lang="en-GB" sz="2800" dirty="0"/>
              <a:t>Commissioned by the Health Foundation</a:t>
            </a:r>
          </a:p>
          <a:p>
            <a:pPr lvl="1" eaLnBrk="1" hangingPunct="1"/>
            <a:r>
              <a:rPr lang="en-GB" sz="2400" dirty="0"/>
              <a:t>Prison healthcare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3969167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9E5E6-70E1-417E-AE60-B288688786CF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GB" dirty="0"/>
              <a:t>Case reviewer meetings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504" y="1844824"/>
            <a:ext cx="7786688" cy="40373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800" dirty="0"/>
              <a:t>Case reviewer training day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8-10 reviewers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5 cases - case notes and questionnaire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Assessment form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00EDB-92DD-49B2-A8D1-CABE72759DE9}" type="slidenum">
              <a:rPr lang="en-US" smtClean="0">
                <a:latin typeface="Arial" pitchFamily="34" charset="0"/>
              </a:rPr>
              <a:pPr>
                <a:defRPr/>
              </a:pPr>
              <a:t>21</a:t>
            </a:fld>
            <a:endParaRPr lang="en-US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091"/>
          <a:stretch/>
        </p:blipFill>
        <p:spPr>
          <a:xfrm>
            <a:off x="0" y="1271958"/>
            <a:ext cx="12192000" cy="5578475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GB" dirty="0"/>
              <a:t>Case reviewer assessment form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6718B-2C70-4CEA-8887-A50C3945831D}" type="slidenum">
              <a:rPr lang="en-US" smtClean="0">
                <a:latin typeface="Arial" pitchFamily="34" charset="0"/>
              </a:rPr>
              <a:pPr>
                <a:defRPr/>
              </a:pPr>
              <a:t>22</a:t>
            </a:fld>
            <a:endParaRPr lang="en-US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Case reviewer meetings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3472" y="1634070"/>
            <a:ext cx="7499350" cy="3589859"/>
          </a:xfrm>
        </p:spPr>
        <p:txBody>
          <a:bodyPr/>
          <a:lstStyle/>
          <a:p>
            <a:pPr eaLnBrk="1" hangingPunct="1"/>
            <a:r>
              <a:rPr lang="en-GB" sz="2800" dirty="0"/>
              <a:t>Assessing quality of care</a:t>
            </a:r>
            <a:br>
              <a:rPr lang="en-GB" sz="2800" dirty="0"/>
            </a:br>
            <a:endParaRPr lang="en-GB" sz="1600" dirty="0"/>
          </a:p>
          <a:p>
            <a:pPr eaLnBrk="1" hangingPunct="1"/>
            <a:r>
              <a:rPr lang="en-GB" sz="2800" dirty="0"/>
              <a:t>Overall quality of care assessed on a 5 point scale</a:t>
            </a:r>
          </a:p>
          <a:p>
            <a:pPr eaLnBrk="1" hangingPunct="1">
              <a:buFontTx/>
              <a:buNone/>
            </a:pPr>
            <a:endParaRPr lang="en-GB" sz="1200" dirty="0"/>
          </a:p>
          <a:p>
            <a:pPr eaLnBrk="1" hangingPunct="1"/>
            <a:r>
              <a:rPr lang="en-GB" sz="2800" dirty="0"/>
              <a:t>Cause for concern </a:t>
            </a:r>
          </a:p>
          <a:p>
            <a:pPr lvl="1" eaLnBrk="1" hangingPunct="1"/>
            <a:r>
              <a:rPr lang="en-GB" sz="2400" dirty="0"/>
              <a:t>Group discussion </a:t>
            </a:r>
          </a:p>
          <a:p>
            <a:pPr lvl="1" eaLnBrk="1" hangingPunct="1"/>
            <a:r>
              <a:rPr lang="en-GB" sz="2400" dirty="0"/>
              <a:t>Chief Executive &amp; Lead Co-ordinator </a:t>
            </a:r>
          </a:p>
          <a:p>
            <a:pPr lvl="1" eaLnBrk="1" hangingPunct="1"/>
            <a:r>
              <a:rPr lang="en-GB" sz="2400" dirty="0"/>
              <a:t>Letter to Medical Director </a:t>
            </a:r>
          </a:p>
        </p:txBody>
      </p:sp>
    </p:spTree>
    <p:extLst>
      <p:ext uri="{BB962C8B-B14F-4D97-AF65-F5344CB8AC3E}">
        <p14:creationId xmlns:p14="http://schemas.microsoft.com/office/powerpoint/2010/main" val="3345745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9536" y="2348881"/>
            <a:ext cx="8424936" cy="1470025"/>
          </a:xfrm>
        </p:spPr>
        <p:txBody>
          <a:bodyPr/>
          <a:lstStyle/>
          <a:p>
            <a:pPr eaLnBrk="1" hangingPunct="1"/>
            <a:r>
              <a:rPr lang="en-US" dirty="0"/>
              <a:t>Case notes and the online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57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Returning case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F3071-2313-4E41-B532-16D6E7DD846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3432" y="1268760"/>
            <a:ext cx="10153128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We can receive digital case notes through: </a:t>
            </a:r>
          </a:p>
          <a:p>
            <a:pPr>
              <a:buFontTx/>
              <a:buChar char="-"/>
            </a:pPr>
            <a:r>
              <a:rPr lang="en-US" sz="2800" dirty="0"/>
              <a:t>Password protected Zip files</a:t>
            </a:r>
          </a:p>
          <a:p>
            <a:pPr>
              <a:buFontTx/>
              <a:buChar char="-"/>
            </a:pPr>
            <a:r>
              <a:rPr lang="en-US" sz="2800" dirty="0"/>
              <a:t>Secure Egress link</a:t>
            </a:r>
          </a:p>
          <a:p>
            <a:pPr>
              <a:buFontTx/>
              <a:buChar char="-"/>
            </a:pPr>
            <a:r>
              <a:rPr lang="en-US" sz="2800" dirty="0"/>
              <a:t>Microsoft SharePoint</a:t>
            </a:r>
          </a:p>
          <a:p>
            <a:pPr>
              <a:buFontTx/>
              <a:buChar char="-"/>
            </a:pPr>
            <a:r>
              <a:rPr lang="en-US" sz="2800" dirty="0"/>
              <a:t>All shared to </a:t>
            </a:r>
            <a:r>
              <a:rPr lang="en-US" sz="2800" dirty="0">
                <a:hlinkClick r:id="rId2"/>
              </a:rPr>
              <a:t>ncepod@nhs.net</a:t>
            </a:r>
            <a:r>
              <a:rPr lang="en-US" sz="2800" dirty="0"/>
              <a:t> with passwords phoned through to the office (020 7251 9060)</a:t>
            </a:r>
          </a:p>
          <a:p>
            <a:pPr>
              <a:buFontTx/>
              <a:buChar char="-"/>
            </a:pPr>
            <a:endParaRPr lang="en-US" sz="1100" dirty="0"/>
          </a:p>
          <a:p>
            <a:pPr marL="0" indent="0">
              <a:buNone/>
            </a:pPr>
            <a:r>
              <a:rPr lang="en-US" sz="2800" b="1" dirty="0"/>
              <a:t>Paper Copies:</a:t>
            </a:r>
          </a:p>
          <a:p>
            <a:pPr>
              <a:buFontTx/>
              <a:buChar char="-"/>
            </a:pPr>
            <a:r>
              <a:rPr lang="en-US" sz="2800" dirty="0"/>
              <a:t>FREEPOST envelopes can provided (max of 1kg)</a:t>
            </a:r>
          </a:p>
          <a:p>
            <a:pPr>
              <a:buFontTx/>
              <a:buChar char="-"/>
            </a:pPr>
            <a:r>
              <a:rPr lang="en-US" sz="2800" dirty="0"/>
              <a:t>Recorded delivery recommended over 1kg</a:t>
            </a:r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notes when at NCEPOD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83432" y="1304355"/>
            <a:ext cx="10009112" cy="4752528"/>
          </a:xfrm>
        </p:spPr>
        <p:txBody>
          <a:bodyPr/>
          <a:lstStyle/>
          <a:p>
            <a:pPr marL="179388" indent="-179388">
              <a:buNone/>
            </a:pPr>
            <a:r>
              <a:rPr lang="en-GB" sz="2800" dirty="0"/>
              <a:t>- On arrival at NCEPOD case notes are logged on our database and the online system</a:t>
            </a:r>
          </a:p>
          <a:p>
            <a:pPr marL="179388" indent="-179388">
              <a:buNone/>
            </a:pPr>
            <a:endParaRPr lang="en-GB" sz="1200" dirty="0"/>
          </a:p>
          <a:p>
            <a:pPr marL="179388" indent="-179388">
              <a:buNone/>
            </a:pPr>
            <a:r>
              <a:rPr lang="en-GB" sz="2800" dirty="0"/>
              <a:t>- Notes are checked and patient data is anonymised</a:t>
            </a:r>
          </a:p>
          <a:p>
            <a:pPr marL="179388" lvl="1" indent="-179388">
              <a:buNone/>
            </a:pPr>
            <a:endParaRPr lang="en-GB" sz="1200" dirty="0"/>
          </a:p>
          <a:p>
            <a:pPr marL="179388" lvl="1" indent="-179388">
              <a:buNone/>
            </a:pPr>
            <a:r>
              <a:rPr lang="en-GB" dirty="0"/>
              <a:t>- All the case notes are stored in locked cupboards</a:t>
            </a:r>
          </a:p>
          <a:p>
            <a:pPr marL="179388" lvl="1" indent="-179388">
              <a:buFontTx/>
              <a:buChar char="•"/>
            </a:pPr>
            <a:endParaRPr lang="en-GB" sz="1200" dirty="0"/>
          </a:p>
          <a:p>
            <a:pPr marL="179388" lvl="1" indent="-179388">
              <a:buNone/>
            </a:pPr>
            <a:r>
              <a:rPr lang="en-GB" dirty="0"/>
              <a:t>- Case reviewers don’t have access to patient identifiable information</a:t>
            </a:r>
          </a:p>
          <a:p>
            <a:pPr marL="179388" lvl="1" indent="-179388">
              <a:buNone/>
            </a:pPr>
            <a:endParaRPr lang="en-GB" sz="1200" dirty="0"/>
          </a:p>
          <a:p>
            <a:pPr marL="179388" lvl="1" indent="-179388">
              <a:buNone/>
            </a:pPr>
            <a:r>
              <a:rPr lang="en-US" dirty="0"/>
              <a:t>- Case notes are securely destroyed three months after the Report is published	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73D83-5F73-4A92-B8DB-18A4334125C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6718B-2C70-4CEA-8887-A50C3945831D}" type="slidenum">
              <a:rPr lang="en-US" smtClean="0">
                <a:latin typeface="Arial" pitchFamily="34" charset="0"/>
              </a:rPr>
              <a:pPr>
                <a:defRPr/>
              </a:pPr>
              <a:t>26</a:t>
            </a:fld>
            <a:endParaRPr lang="en-US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NCEPOD Online system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440" y="1298774"/>
            <a:ext cx="9865096" cy="51845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/>
              <a:t>The Local Reporter account:</a:t>
            </a:r>
          </a:p>
          <a:p>
            <a:pPr marL="0" indent="0" eaLnBrk="1" hangingPunct="1">
              <a:buNone/>
            </a:pPr>
            <a:r>
              <a:rPr lang="en-US" sz="2800" dirty="0"/>
              <a:t>- Managing the assignment and completion of questionnaires</a:t>
            </a:r>
          </a:p>
          <a:p>
            <a:pPr marL="0" indent="0" eaLnBrk="1" hangingPunct="1">
              <a:buNone/>
            </a:pPr>
            <a:r>
              <a:rPr lang="en-US" sz="2800" dirty="0"/>
              <a:t>- Record the sending of case notes/audit trail</a:t>
            </a:r>
          </a:p>
          <a:p>
            <a:pPr marL="0" indent="0" eaLnBrk="1" hangingPunct="1">
              <a:buNone/>
            </a:pPr>
            <a:r>
              <a:rPr lang="en-US" sz="2800" dirty="0"/>
              <a:t>- Clinician questionnaires</a:t>
            </a:r>
          </a:p>
          <a:p>
            <a:pPr lvl="1" eaLnBrk="1" hangingPunct="1">
              <a:buFontTx/>
              <a:buChar char="-"/>
            </a:pPr>
            <a:r>
              <a:rPr lang="en-US" sz="2000" dirty="0"/>
              <a:t>Assign questionnaires to relevant clinicians</a:t>
            </a:r>
          </a:p>
          <a:p>
            <a:pPr lvl="1" eaLnBrk="1" hangingPunct="1">
              <a:buFontTx/>
              <a:buChar char="-"/>
            </a:pPr>
            <a:r>
              <a:rPr lang="en-US" sz="2000" dirty="0"/>
              <a:t>Monitor progress</a:t>
            </a:r>
          </a:p>
          <a:p>
            <a:pPr marL="0" indent="0" eaLnBrk="1" hangingPunct="1">
              <a:buNone/>
            </a:pPr>
            <a:r>
              <a:rPr lang="en-GB" sz="2800" dirty="0"/>
              <a:t>- Organisational questionnaires</a:t>
            </a:r>
          </a:p>
          <a:p>
            <a:pPr lvl="1" eaLnBrk="1" hangingPunct="1"/>
            <a:r>
              <a:rPr lang="en-US" sz="2000" dirty="0"/>
              <a:t>Input data and/or invite others to input information</a:t>
            </a:r>
          </a:p>
          <a:p>
            <a:pPr lvl="1" eaLnBrk="1" hangingPunct="1"/>
            <a:r>
              <a:rPr lang="en-US" sz="2000" dirty="0"/>
              <a:t>Monitor progress</a:t>
            </a:r>
          </a:p>
          <a:p>
            <a:pPr lvl="1" eaLnBrk="1" hangingPunct="1"/>
            <a:r>
              <a:rPr lang="en-US" sz="2000" dirty="0"/>
              <a:t>Submit completed questionnaire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GB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551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114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5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EFBD-9DCB-4AC0-89C0-771057047D14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How NCEPOD works with other organisations doing similar work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772816"/>
            <a:ext cx="8373616" cy="4144007"/>
          </a:xfrm>
        </p:spPr>
        <p:txBody>
          <a:bodyPr/>
          <a:lstStyle/>
          <a:p>
            <a:pPr eaLnBrk="1" hangingPunct="1"/>
            <a:r>
              <a:rPr lang="en-GB" sz="2800" dirty="0"/>
              <a:t>Enquiries</a:t>
            </a:r>
          </a:p>
          <a:p>
            <a:pPr eaLnBrk="1" hangingPunct="1"/>
            <a:r>
              <a:rPr lang="en-GB" sz="2800" dirty="0"/>
              <a:t>Mortality reviews</a:t>
            </a:r>
          </a:p>
          <a:p>
            <a:pPr eaLnBrk="1" hangingPunct="1"/>
            <a:r>
              <a:rPr lang="en-GB" sz="2800" dirty="0"/>
              <a:t>National clinical audits</a:t>
            </a:r>
          </a:p>
          <a:p>
            <a:pPr eaLnBrk="1" hangingPunct="1"/>
            <a:r>
              <a:rPr lang="en-GB" sz="2800" dirty="0"/>
              <a:t>GIRFT</a:t>
            </a:r>
          </a:p>
          <a:p>
            <a:pPr eaLnBrk="1" hangingPunct="1"/>
            <a:r>
              <a:rPr lang="en-GB" sz="2800" dirty="0"/>
              <a:t>NICE</a:t>
            </a:r>
          </a:p>
          <a:p>
            <a:pPr eaLnBrk="1" hangingPunct="1"/>
            <a:r>
              <a:rPr lang="en-GB" sz="2800" dirty="0"/>
              <a:t>CQC</a:t>
            </a: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3346446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248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405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117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576" y="2420889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/>
              <a:t>Study outputs and impact</a:t>
            </a:r>
          </a:p>
        </p:txBody>
      </p:sp>
    </p:spTree>
    <p:extLst>
      <p:ext uri="{BB962C8B-B14F-4D97-AF65-F5344CB8AC3E}">
        <p14:creationId xmlns:p14="http://schemas.microsoft.com/office/powerpoint/2010/main" val="679482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05CE-67AC-4491-A687-8189BF4A780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5EFF2D7-1ED6-E5EE-7535-3EE218239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162" y="-10614"/>
            <a:ext cx="6510206" cy="667997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8569E-5094-3290-365E-1C979F9CF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1549396"/>
            <a:ext cx="3384375" cy="4407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BDCB2-211D-8DE5-C7DE-4AFD42BCC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1524134"/>
            <a:ext cx="3384376" cy="443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22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DFE8CE-9A1B-FC44-C82A-1E46053CFC1A}"/>
              </a:ext>
            </a:extLst>
          </p:cNvPr>
          <p:cNvGrpSpPr/>
          <p:nvPr/>
        </p:nvGrpSpPr>
        <p:grpSpPr>
          <a:xfrm>
            <a:off x="1047224" y="1268892"/>
            <a:ext cx="10196083" cy="4904237"/>
            <a:chOff x="1047224" y="1268892"/>
            <a:chExt cx="10196083" cy="490423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2C4EF91-F00E-9A0F-430F-2D611C4DF1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73999"/>
            <a:stretch/>
          </p:blipFill>
          <p:spPr bwMode="auto">
            <a:xfrm>
              <a:off x="1850047" y="1268892"/>
              <a:ext cx="8929434" cy="1156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307CCCA-739E-217F-C868-27B0AE8352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5197" b="36849"/>
            <a:stretch/>
          </p:blipFill>
          <p:spPr bwMode="auto">
            <a:xfrm>
              <a:off x="1789759" y="2349151"/>
              <a:ext cx="8929434" cy="1243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7D7BDFDF-84B4-B98C-1C59-2C8562B024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71141" r="5996"/>
            <a:stretch/>
          </p:blipFill>
          <p:spPr bwMode="auto">
            <a:xfrm>
              <a:off x="2117736" y="3506083"/>
              <a:ext cx="8394055" cy="128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7DB23A0-23AA-33AB-A8E9-D10A13524002}"/>
                </a:ext>
              </a:extLst>
            </p:cNvPr>
            <p:cNvGrpSpPr/>
            <p:nvPr/>
          </p:nvGrpSpPr>
          <p:grpSpPr>
            <a:xfrm>
              <a:off x="1047224" y="5024527"/>
              <a:ext cx="7868595" cy="1148602"/>
              <a:chOff x="1550262" y="4708942"/>
              <a:chExt cx="5449419" cy="789277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DF67273-27AC-9890-8690-926D64882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0262" y="4725144"/>
                <a:ext cx="541554" cy="7650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C26C9C7-1328-E20C-D55A-00459EC6F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4406" y="4731414"/>
                <a:ext cx="547522" cy="765316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F06B66F-784A-AE4B-4801-FCFECD488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1181" y="4725144"/>
                <a:ext cx="562191" cy="7650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11E6CE6-621B-30A5-5404-F2E573C9D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6423" y="4725144"/>
                <a:ext cx="541554" cy="771586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B48A123-122B-D6E0-A8B4-171078CEA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0008" y="4725144"/>
                <a:ext cx="540230" cy="771586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E7D5266-03C7-9AC9-12CD-2075366B0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417" y="4726633"/>
                <a:ext cx="587021" cy="771586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851D151-1CA1-B110-49C6-94EA129A4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44012" y="4725144"/>
                <a:ext cx="545734" cy="771586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A06E9A8-145E-CE25-DC11-65019FF0A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65627" y="4725143"/>
                <a:ext cx="548224" cy="768807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32A4624-762F-757E-0F25-6CC573CE4E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74049" y="4725143"/>
                <a:ext cx="542750" cy="76992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E14E853-3642-5996-8EAD-A8F20EE180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86866" y="4717105"/>
                <a:ext cx="548224" cy="778423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072820F-F5B1-0130-A397-E02978F38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73643" y="4710809"/>
                <a:ext cx="547813" cy="77842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51F9E72-DEB7-F764-1BAB-C9F7A3004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95037" y="4709920"/>
                <a:ext cx="549839" cy="778424"/>
              </a:xfrm>
              <a:prstGeom prst="rect">
                <a:avLst/>
              </a:prstGeom>
            </p:spPr>
          </p:pic>
          <p:pic>
            <p:nvPicPr>
              <p:cNvPr id="38" name="Picture 2">
                <a:extLst>
                  <a:ext uri="{FF2B5EF4-FFF2-40B4-BE49-F238E27FC236}">
                    <a16:creationId xmlns:a16="http://schemas.microsoft.com/office/drawing/2014/main" id="{D7FE2D29-CA5A-4BED-B69A-1122FCA6F9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7583" y="4708942"/>
                <a:ext cx="512098" cy="779402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475581A-C0D6-06F3-C6C4-D3F8D2120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881924" y="5030128"/>
              <a:ext cx="801747" cy="113280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1930DC7-C0B7-FF13-5EC7-2BDB692B7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331479" y="5030128"/>
              <a:ext cx="795198" cy="114300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D925ADC-1F4D-8A25-4707-034B83F26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875131" y="5023915"/>
              <a:ext cx="808126" cy="1143001"/>
            </a:xfrm>
            <a:prstGeom prst="rect">
              <a:avLst/>
            </a:prstGeom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91AC2F0E-CB50-8D56-482A-CDF6496BE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1560" y="5026812"/>
              <a:ext cx="801747" cy="1138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4546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8AD81-BB64-1B68-7599-1A865360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74443-3517-4F6C-938B-E517E6A5364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18946-6A5F-7B79-80CB-AE2A2F6B40F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46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9B7D2E-26E6-120C-9769-4771CEADD88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14800" y="2571750"/>
            <a:ext cx="60452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5B5B5B"/>
                </a:solidFill>
              </a:rPr>
              <a:t>Which reports have you found most useful and why?</a:t>
            </a:r>
            <a:endParaRPr lang="en-GB" sz="3600" b="1" dirty="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348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6718B-2C70-4CEA-8887-A50C3945831D}" type="slidenum">
              <a:rPr lang="en-US" smtClean="0">
                <a:latin typeface="Arial" pitchFamily="34" charset="0"/>
              </a:rPr>
              <a:pPr>
                <a:defRPr/>
              </a:pPr>
              <a:t>38</a:t>
            </a:fld>
            <a:endParaRPr lang="en-US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Stakeholder meetings 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3472" y="1634070"/>
            <a:ext cx="7499350" cy="4459226"/>
          </a:xfrm>
        </p:spPr>
        <p:txBody>
          <a:bodyPr/>
          <a:lstStyle/>
          <a:p>
            <a:pPr eaLnBrk="1" hangingPunct="1"/>
            <a:r>
              <a:rPr lang="en-GB" sz="2800" dirty="0"/>
              <a:t>12 – 18 months post publication</a:t>
            </a:r>
          </a:p>
          <a:p>
            <a:pPr marL="457200" lvl="1" indent="0" eaLnBrk="1" hangingPunct="1">
              <a:buNone/>
            </a:pPr>
            <a:endParaRPr lang="en-GB" sz="1200" dirty="0"/>
          </a:p>
          <a:p>
            <a:pPr eaLnBrk="1" hangingPunct="1"/>
            <a:r>
              <a:rPr lang="en-GB" sz="2800" dirty="0"/>
              <a:t>Local and national impact</a:t>
            </a:r>
          </a:p>
          <a:p>
            <a:pPr lvl="1" eaLnBrk="1" hangingPunct="1"/>
            <a:r>
              <a:rPr lang="en-GB" sz="2400" dirty="0"/>
              <a:t>Recommendation check lists, QI projects </a:t>
            </a:r>
          </a:p>
          <a:p>
            <a:pPr lvl="1" eaLnBrk="1" hangingPunct="1"/>
            <a:r>
              <a:rPr lang="en-GB" sz="2400" dirty="0"/>
              <a:t>Nice guidance</a:t>
            </a:r>
          </a:p>
          <a:p>
            <a:pPr eaLnBrk="1" hangingPunct="1">
              <a:buFontTx/>
              <a:buNone/>
            </a:pPr>
            <a:endParaRPr lang="en-GB" sz="1200" dirty="0"/>
          </a:p>
          <a:p>
            <a:pPr eaLnBrk="1" hangingPunct="1"/>
            <a:r>
              <a:rPr lang="en-GB" sz="2800" dirty="0"/>
              <a:t>Upcoming meetings</a:t>
            </a:r>
          </a:p>
          <a:p>
            <a:pPr lvl="1" eaLnBrk="1" hangingPunct="1"/>
            <a:r>
              <a:rPr lang="en-GB" sz="2400" dirty="0"/>
              <a:t>Transition (July 11</a:t>
            </a:r>
            <a:r>
              <a:rPr lang="en-GB" sz="2400" baseline="30000" dirty="0"/>
              <a:t>th</a:t>
            </a:r>
            <a:r>
              <a:rPr lang="en-GB" sz="2400" dirty="0"/>
              <a:t>)</a:t>
            </a:r>
          </a:p>
          <a:p>
            <a:pPr lvl="1" eaLnBrk="1" hangingPunct="1"/>
            <a:r>
              <a:rPr lang="en-GB" sz="2400" dirty="0"/>
              <a:t>Epilepsy</a:t>
            </a:r>
          </a:p>
          <a:p>
            <a:pPr lvl="1" eaLnBrk="1" hangingPunct="1"/>
            <a:r>
              <a:rPr lang="en-GB" sz="2400" dirty="0"/>
              <a:t>Crohn’s disease</a:t>
            </a:r>
          </a:p>
        </p:txBody>
      </p:sp>
    </p:spTree>
    <p:extLst>
      <p:ext uri="{BB962C8B-B14F-4D97-AF65-F5344CB8AC3E}">
        <p14:creationId xmlns:p14="http://schemas.microsoft.com/office/powerpoint/2010/main" val="4247102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04865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/>
              <a:t>Current studies</a:t>
            </a:r>
          </a:p>
        </p:txBody>
      </p:sp>
    </p:spTree>
    <p:extLst>
      <p:ext uri="{BB962C8B-B14F-4D97-AF65-F5344CB8AC3E}">
        <p14:creationId xmlns:p14="http://schemas.microsoft.com/office/powerpoint/2010/main" val="312742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03982-B157-4A61-91B8-727F937290C3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Coverage</a:t>
            </a:r>
            <a:endParaRPr 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772816"/>
            <a:ext cx="8147422" cy="3024187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US" sz="2800" dirty="0"/>
              <a:t>England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US" sz="2800" dirty="0"/>
              <a:t>Wales 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US" sz="2800" dirty="0"/>
              <a:t>Northern Ireland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GB" sz="2800" dirty="0"/>
              <a:t>Independent sector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Juvenile Idiopathic Arthritis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Data collection closes 14</a:t>
            </a:r>
            <a:r>
              <a:rPr lang="en-US" sz="2800" baseline="30000" dirty="0"/>
              <a:t>th</a:t>
            </a:r>
            <a:r>
              <a:rPr lang="en-US" sz="2800" dirty="0"/>
              <a:t> June</a:t>
            </a:r>
          </a:p>
          <a:p>
            <a:r>
              <a:rPr lang="en-US" sz="2800" dirty="0"/>
              <a:t>Child and young person/parent carer surveys still open!</a:t>
            </a:r>
          </a:p>
          <a:p>
            <a:r>
              <a:rPr lang="en-US" sz="2800" dirty="0"/>
              <a:t>Report writing in progress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05CE-67AC-4491-A687-8189BF4A780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0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paediatric 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Despite improvements in healthcare provided to children and young people (CYP), there are still several challenges faced by high priority surgical CYP</a:t>
            </a:r>
          </a:p>
          <a:p>
            <a:pPr lvl="1"/>
            <a:r>
              <a:rPr lang="en-GB" sz="2000" dirty="0">
                <a:ea typeface="Calibri" panose="020F0502020204030204" pitchFamily="34" charset="0"/>
              </a:rPr>
              <a:t>The organisation of non-specialist and specialist services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Access to timely intervention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The efficiency of pathways to intervention</a:t>
            </a:r>
            <a:endParaRPr lang="en-GB" sz="2000" dirty="0">
              <a:ea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Appropriate specialty availability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Equitable access to emergency care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05CE-67AC-4491-A687-8189BF4A780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87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paediatric 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Aim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identify good practice and remediable factors in the delivery of care provided to children and young people (CYP) (0-18th birthday) undergoing emergency (non-elective) procedures under anaesthetic or sedation.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endParaRPr lang="en-GB" sz="2000" dirty="0"/>
          </a:p>
          <a:p>
            <a:r>
              <a:rPr lang="en-GB" sz="2400" dirty="0"/>
              <a:t>Objectives</a:t>
            </a:r>
            <a:endParaRPr lang="en-GB" sz="2000" dirty="0"/>
          </a:p>
          <a:p>
            <a:pPr lvl="1"/>
            <a:r>
              <a:rPr lang="en-GB" sz="2000" dirty="0"/>
              <a:t>Delays in arrival in theatre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05CE-67AC-4491-A687-8189BF4A780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21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paediatric 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Participating providers of healthcare </a:t>
            </a:r>
          </a:p>
          <a:p>
            <a:pPr lvl="1"/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hospital providers where patients might undergo emergency (non-elective) procedures will be asked to participate in the study.</a:t>
            </a: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sz="2000" dirty="0"/>
          </a:p>
          <a:p>
            <a:r>
              <a:rPr lang="en-GB" sz="2400" dirty="0"/>
              <a:t>Inclusion criteria</a:t>
            </a:r>
          </a:p>
          <a:p>
            <a:pPr lvl="1"/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CYP aged 0 to 18</a:t>
            </a:r>
            <a:r>
              <a:rPr lang="en-GB" sz="1800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birthday</a:t>
            </a: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Undergoing an emergency (non-elective) procedure</a:t>
            </a: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anaesthetic or sedation</a:t>
            </a:r>
          </a:p>
          <a:p>
            <a:pPr marL="361950" lvl="1" indent="0">
              <a:buNone/>
            </a:pP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 should be identified for inclusion from hospital theatre or patient administration systems.</a:t>
            </a: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05CE-67AC-4491-A687-8189BF4A780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58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paediatric 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Data collection</a:t>
            </a:r>
          </a:p>
          <a:p>
            <a:r>
              <a:rPr lang="en-GB" sz="2400" dirty="0"/>
              <a:t>Two retrospective time frames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Monday 17</a:t>
            </a:r>
            <a:r>
              <a:rPr lang="en-GB" sz="2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June 00:00 – Sunday 30</a:t>
            </a:r>
            <a:r>
              <a:rPr lang="en-GB" sz="2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June 23:59 2024 (TIMEFRAME 1)</a:t>
            </a:r>
            <a:endParaRPr lang="en-GB" sz="2000" dirty="0">
              <a:ea typeface="Times New Roman" panose="02020603050405020304" pitchFamily="18" charset="0"/>
            </a:endParaRPr>
          </a:p>
          <a:p>
            <a:pPr lvl="1"/>
            <a:r>
              <a:rPr lang="en-GB" sz="2000" dirty="0">
                <a:ea typeface="Times New Roman" panose="02020603050405020304" pitchFamily="18" charset="0"/>
              </a:rPr>
              <a:t>Monday 12</a:t>
            </a:r>
            <a:r>
              <a:rPr lang="en-GB" sz="2000" baseline="30000" dirty="0">
                <a:ea typeface="Times New Roman" panose="02020603050405020304" pitchFamily="18" charset="0"/>
              </a:rPr>
              <a:t>th</a:t>
            </a:r>
            <a:r>
              <a:rPr lang="en-GB" sz="2000" dirty="0">
                <a:ea typeface="Times New Roman" panose="02020603050405020304" pitchFamily="18" charset="0"/>
              </a:rPr>
              <a:t> February 00:00 – Sunday 25</a:t>
            </a:r>
            <a:r>
              <a:rPr lang="en-GB" sz="2000" baseline="30000" dirty="0">
                <a:ea typeface="Times New Roman" panose="02020603050405020304" pitchFamily="18" charset="0"/>
              </a:rPr>
              <a:t>th</a:t>
            </a:r>
            <a:r>
              <a:rPr lang="en-GB" sz="2000" dirty="0">
                <a:ea typeface="Times New Roman" panose="02020603050405020304" pitchFamily="18" charset="0"/>
              </a:rPr>
              <a:t> February 23:59 2024 (</a:t>
            </a:r>
            <a:r>
              <a:rPr lang="en-GB" sz="2000">
                <a:ea typeface="Times New Roman" panose="02020603050405020304" pitchFamily="18" charset="0"/>
              </a:rPr>
              <a:t>TIMEFRAME 2)</a:t>
            </a:r>
            <a:endParaRPr lang="en-GB" sz="24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r>
              <a:rPr lang="en-GB" sz="2400" dirty="0"/>
              <a:t>Spreadsheet deadlines</a:t>
            </a:r>
          </a:p>
          <a:p>
            <a:pPr lvl="1"/>
            <a:r>
              <a:rPr lang="en-GB" sz="2000" dirty="0"/>
              <a:t>June data: Friday 12</a:t>
            </a:r>
            <a:r>
              <a:rPr lang="en-GB" sz="2000" baseline="30000" dirty="0"/>
              <a:t>th</a:t>
            </a:r>
            <a:r>
              <a:rPr lang="en-GB" sz="2000" dirty="0"/>
              <a:t> July</a:t>
            </a:r>
          </a:p>
          <a:p>
            <a:pPr lvl="1"/>
            <a:r>
              <a:rPr lang="en-GB" sz="2000" dirty="0"/>
              <a:t>February data: Friday 9</a:t>
            </a:r>
            <a:r>
              <a:rPr lang="en-GB" sz="2000" baseline="30000" dirty="0"/>
              <a:t>th</a:t>
            </a:r>
            <a:r>
              <a:rPr lang="en-GB" sz="2000" dirty="0"/>
              <a:t> August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05CE-67AC-4491-A687-8189BF4A780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07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paediatric 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Data collection</a:t>
            </a:r>
            <a:endParaRPr lang="en-GB" sz="1600" dirty="0"/>
          </a:p>
          <a:p>
            <a:r>
              <a:rPr lang="en-GB" sz="2400" dirty="0"/>
              <a:t>On the day survey</a:t>
            </a:r>
          </a:p>
          <a:p>
            <a:pPr lvl="1"/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Open Monday 17</a:t>
            </a:r>
            <a:r>
              <a:rPr lang="en-GB" sz="2000" baseline="30000" dirty="0"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June 00:00 – Sunday 30</a:t>
            </a:r>
            <a:r>
              <a:rPr lang="en-GB" sz="2000" baseline="30000" dirty="0"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June 23:59 2024</a:t>
            </a:r>
          </a:p>
          <a:p>
            <a:pPr lvl="1"/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Will not be linked to quality accounts. </a:t>
            </a:r>
          </a:p>
          <a:p>
            <a:pPr lvl="1"/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Should be completed as close to the time of the procedure as possible, but it does not have to be completed during/immediately following surgery.</a:t>
            </a:r>
          </a:p>
          <a:p>
            <a:pPr lvl="1"/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We recognise that a survey will not be completed for every patient</a:t>
            </a:r>
          </a:p>
          <a:p>
            <a:pPr lvl="1"/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Can be completed by any member of the theatre team providing care to the patient – more than one member of the team can complete a survey on the same patient if they want to.</a:t>
            </a:r>
          </a:p>
          <a:p>
            <a:pPr lvl="1"/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The patient identification spreadsheets will still be the main source for identifying patients for inclusion in the study.</a:t>
            </a:r>
          </a:p>
          <a:p>
            <a:pPr lvl="1"/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Data opt out – online survey or PDF or Word version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05CE-67AC-4491-A687-8189BF4A780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239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paediatric 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Questionnaires</a:t>
            </a:r>
            <a:endParaRPr lang="en-GB" sz="1600" dirty="0"/>
          </a:p>
          <a:p>
            <a:pPr lvl="1"/>
            <a:r>
              <a:rPr lang="en-GB" sz="2000" dirty="0"/>
              <a:t>Surgical questionnaire</a:t>
            </a:r>
          </a:p>
          <a:p>
            <a:pPr lvl="1"/>
            <a:r>
              <a:rPr lang="en-GB" sz="2000" dirty="0"/>
              <a:t>Anaesthetic questionnaire</a:t>
            </a:r>
          </a:p>
          <a:p>
            <a:pPr lvl="1"/>
            <a:r>
              <a:rPr lang="en-GB" sz="2000" dirty="0"/>
              <a:t>Transfer questionnaire</a:t>
            </a:r>
          </a:p>
          <a:p>
            <a:pPr lvl="1"/>
            <a:r>
              <a:rPr lang="en-GB" sz="2000" dirty="0"/>
              <a:t>Organisational questionnaire</a:t>
            </a:r>
          </a:p>
          <a:p>
            <a:pPr lvl="1"/>
            <a:r>
              <a:rPr lang="en-GB" sz="2000" dirty="0"/>
              <a:t>Clinician survey (separate to the on the day survey)</a:t>
            </a:r>
          </a:p>
          <a:p>
            <a:endParaRPr lang="en-GB" sz="1200" dirty="0"/>
          </a:p>
          <a:p>
            <a:r>
              <a:rPr lang="en-GB" sz="2400" dirty="0"/>
              <a:t>Case notes</a:t>
            </a:r>
          </a:p>
          <a:p>
            <a:endParaRPr lang="en-GB" sz="1050" dirty="0"/>
          </a:p>
          <a:p>
            <a:r>
              <a:rPr lang="en-GB" sz="2400" dirty="0"/>
              <a:t>Case note reviewers</a:t>
            </a:r>
          </a:p>
          <a:p>
            <a:pPr lvl="1"/>
            <a:r>
              <a:rPr lang="en-GB" sz="2000" dirty="0"/>
              <a:t>Deadline for applications: 6</a:t>
            </a:r>
            <a:r>
              <a:rPr lang="en-GB" sz="2000" baseline="30000" dirty="0"/>
              <a:t>th</a:t>
            </a:r>
            <a:r>
              <a:rPr lang="en-GB" sz="2000" dirty="0"/>
              <a:t> July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05CE-67AC-4491-A687-8189BF4A780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4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CF7C2-D6E4-CF5D-4C5A-BBAC0989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05CE-67AC-4491-A687-8189BF4A780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5D4EF4-D39F-79AF-14DD-20E1BB3E2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8000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0590">
                  <a:extLst>
                    <a:ext uri="{9D8B030D-6E8A-4147-A177-3AD203B41FA5}">
                      <a16:colId xmlns:a16="http://schemas.microsoft.com/office/drawing/2014/main" val="2713797957"/>
                    </a:ext>
                  </a:extLst>
                </a:gridCol>
                <a:gridCol w="1802778">
                  <a:extLst>
                    <a:ext uri="{9D8B030D-6E8A-4147-A177-3AD203B41FA5}">
                      <a16:colId xmlns:a16="http://schemas.microsoft.com/office/drawing/2014/main" val="1331553481"/>
                    </a:ext>
                  </a:extLst>
                </a:gridCol>
                <a:gridCol w="1767883">
                  <a:extLst>
                    <a:ext uri="{9D8B030D-6E8A-4147-A177-3AD203B41FA5}">
                      <a16:colId xmlns:a16="http://schemas.microsoft.com/office/drawing/2014/main" val="265045072"/>
                    </a:ext>
                  </a:extLst>
                </a:gridCol>
                <a:gridCol w="1701006">
                  <a:extLst>
                    <a:ext uri="{9D8B030D-6E8A-4147-A177-3AD203B41FA5}">
                      <a16:colId xmlns:a16="http://schemas.microsoft.com/office/drawing/2014/main" val="2696049956"/>
                    </a:ext>
                  </a:extLst>
                </a:gridCol>
                <a:gridCol w="1791145">
                  <a:extLst>
                    <a:ext uri="{9D8B030D-6E8A-4147-A177-3AD203B41FA5}">
                      <a16:colId xmlns:a16="http://schemas.microsoft.com/office/drawing/2014/main" val="748351463"/>
                    </a:ext>
                  </a:extLst>
                </a:gridCol>
                <a:gridCol w="2047022">
                  <a:extLst>
                    <a:ext uri="{9D8B030D-6E8A-4147-A177-3AD203B41FA5}">
                      <a16:colId xmlns:a16="http://schemas.microsoft.com/office/drawing/2014/main" val="2128435356"/>
                    </a:ext>
                  </a:extLst>
                </a:gridCol>
                <a:gridCol w="1651576">
                  <a:extLst>
                    <a:ext uri="{9D8B030D-6E8A-4147-A177-3AD203B41FA5}">
                      <a16:colId xmlns:a16="http://schemas.microsoft.com/office/drawing/2014/main" val="2080331904"/>
                    </a:ext>
                  </a:extLst>
                </a:gridCol>
              </a:tblGrid>
              <a:tr h="151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  <a:highlight>
                            <a:srgbClr val="F7F7F7"/>
                          </a:highlight>
                        </a:rPr>
                        <a:t>STUDY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  <a:highlight>
                            <a:srgbClr val="F7F7F7"/>
                          </a:highlight>
                        </a:rPr>
                        <a:t>June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  <a:highlight>
                            <a:srgbClr val="F7F7F7"/>
                          </a:highlight>
                        </a:rPr>
                        <a:t>July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  <a:highlight>
                            <a:srgbClr val="F7F7F7"/>
                          </a:highlight>
                        </a:rPr>
                        <a:t>August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  <a:highlight>
                            <a:srgbClr val="F7F7F7"/>
                          </a:highlight>
                        </a:rPr>
                        <a:t>September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  <a:highlight>
                            <a:srgbClr val="F7F7F7"/>
                          </a:highlight>
                        </a:rPr>
                        <a:t>Data Deadlines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118105"/>
                  </a:ext>
                </a:extLst>
              </a:tr>
              <a:tr h="12325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  <a:highlight>
                            <a:srgbClr val="F7F7F7"/>
                          </a:highlight>
                        </a:rPr>
                        <a:t> Rehabilitation following Critical Care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Patient identifier Spreadsheet B: DISSEMINATED</a:t>
                      </a: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Clinician questionnaire: DISSEMINATED</a:t>
                      </a: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 </a:t>
                      </a: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Case note requests: DISSEMINATED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u="none" strike="noStrike" dirty="0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 dirty="0">
                          <a:effectLst/>
                          <a:highlight>
                            <a:srgbClr val="F7F7F7"/>
                          </a:highlight>
                        </a:rPr>
                        <a:t>Patient Identifier Spreadsheet B: </a:t>
                      </a:r>
                      <a:br>
                        <a:rPr lang="en-US" sz="800" u="none" strike="noStrike" dirty="0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 dirty="0">
                          <a:effectLst/>
                          <a:highlight>
                            <a:srgbClr val="F7F7F7"/>
                          </a:highlight>
                        </a:rPr>
                        <a:t>CLOSED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 </a:t>
                      </a: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Organisational questionnaire:</a:t>
                      </a: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TO BE DISSEMINATED </a:t>
                      </a: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Clinician and organisational data collection: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OPEN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r" fontAlgn="t"/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Patient identifier spreadsheet A: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Organisational questionnaire: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Clinician questionnaire: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Case note extracts: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 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CLOSED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To be set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1st July 2024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1st July 2024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extLst>
                  <a:ext uri="{0D108BD9-81ED-4DB2-BD59-A6C34878D82A}">
                    <a16:rowId xmlns:a16="http://schemas.microsoft.com/office/drawing/2014/main" val="909273806"/>
                  </a:ext>
                </a:extLst>
              </a:tr>
              <a:tr h="13552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  <a:highlight>
                            <a:srgbClr val="F7F7F7"/>
                          </a:highlight>
                        </a:rPr>
                        <a:t> Juvenile Idiopathic Arthritis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Patient identifier spreadsheet collection CLOSED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Clinician and organisational data collection 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OPEN 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Case note data collection OPEN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DATA COLLECTION CLOSED</a:t>
                      </a:r>
                      <a:endParaRPr lang="en-GB" sz="800" b="1" i="0" u="none" strike="noStrike">
                        <a:solidFill>
                          <a:srgbClr val="A6A6A6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DATA COLLECTION CLOSED</a:t>
                      </a:r>
                      <a:endParaRPr lang="en-GB" sz="800" b="1" i="0" u="none" strike="noStrike">
                        <a:solidFill>
                          <a:srgbClr val="A6A6A6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DATA COLLECTION CLOSED</a:t>
                      </a:r>
                      <a:endParaRPr lang="en-GB" sz="800" b="1" i="0" u="none" strike="noStrike">
                        <a:solidFill>
                          <a:srgbClr val="A6A6A6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r" fontAlgn="t"/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Patient identifier spreadsheet: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Organisational questionnaire: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Clinician questionnaire: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Case note extracts: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 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CLOSED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14th June 2024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14th June 2024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CLOSED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extLst>
                  <a:ext uri="{0D108BD9-81ED-4DB2-BD59-A6C34878D82A}">
                    <a16:rowId xmlns:a16="http://schemas.microsoft.com/office/drawing/2014/main" val="1824284543"/>
                  </a:ext>
                </a:extLst>
              </a:tr>
              <a:tr h="9872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  <a:highlight>
                            <a:srgbClr val="F7F7F7"/>
                          </a:highlight>
                        </a:rPr>
                        <a:t>Blood Sodium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Patient identifier spreadsheet:</a:t>
                      </a: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DISSEMINATED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Clinician and organisational questionnaires: DISSEMINATED</a:t>
                      </a: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 </a:t>
                      </a: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Case note requests: DISSEMINATED</a:t>
                      </a: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Clinician and organisational data collection: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OPEN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Clinician and organisational data collection: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OPEN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r" fontAlgn="t"/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Patient identifier spreadsheet: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Organisational questionnaire: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Clinician questionnaire: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Case note extracts: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7th June 2024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To be set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To be set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To be set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extLst>
                  <a:ext uri="{0D108BD9-81ED-4DB2-BD59-A6C34878D82A}">
                    <a16:rowId xmlns:a16="http://schemas.microsoft.com/office/drawing/2014/main" val="1929707013"/>
                  </a:ext>
                </a:extLst>
              </a:tr>
              <a:tr h="1156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highlight>
                            <a:srgbClr val="F7F7F7"/>
                          </a:highlight>
                        </a:rPr>
                        <a:t>Emergency Procedures in Children and Young People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Patient Identifier Spreadsheet disseminated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On the day survey open (17th - 30th June)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Clinician questionnaire and case note requests disseminated 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(time frame 1)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Clinical data collection open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Clinician questionnaire and case note requests disseminated 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(time frame 2)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r" fontAlgn="t"/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Patient identifier spreadsheet: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Organisational questionnaire: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Clinician questionnaire: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Case note extracts: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TF1: 12th July 2024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TF2: 9th Aug 2024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To be set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To be set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To be set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extLst>
                  <a:ext uri="{0D108BD9-81ED-4DB2-BD59-A6C34878D82A}">
                    <a16:rowId xmlns:a16="http://schemas.microsoft.com/office/drawing/2014/main" val="3299538036"/>
                  </a:ext>
                </a:extLst>
              </a:tr>
              <a:tr h="9872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  <a:highlight>
                            <a:srgbClr val="F7F7F7"/>
                          </a:highlight>
                        </a:rPr>
                        <a:t>Acute Limb Ischaemia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Study still in development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Study still in development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Study still in development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Study still in development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r" fontAlgn="t"/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Patient identifier spreadsheet: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Organisational questionnaire: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Clinician questionnaire: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Case note extracts: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To be set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To be set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To be set</a:t>
                      </a: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US" sz="800" u="none" strike="noStrike">
                          <a:effectLst/>
                          <a:highlight>
                            <a:srgbClr val="F7F7F7"/>
                          </a:highlight>
                        </a:rPr>
                        <a:t>To be set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extLst>
                  <a:ext uri="{0D108BD9-81ED-4DB2-BD59-A6C34878D82A}">
                    <a16:rowId xmlns:a16="http://schemas.microsoft.com/office/drawing/2014/main" val="1515152224"/>
                  </a:ext>
                </a:extLst>
              </a:tr>
              <a:tr h="9872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  <a:highlight>
                            <a:srgbClr val="F7F7F7"/>
                          </a:highlight>
                        </a:rPr>
                        <a:t>End of Life Care</a:t>
                      </a:r>
                      <a:endParaRPr lang="en-GB" sz="900" b="1" i="0" u="none" strike="noStrike">
                        <a:solidFill>
                          <a:srgbClr val="A6A6A6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DATA COLLECTION CLOSED</a:t>
                      </a:r>
                      <a:endParaRPr lang="en-GB" sz="800" b="1" i="0" u="none" strike="noStrike">
                        <a:solidFill>
                          <a:srgbClr val="A6A6A6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DATA COLLECTION CLOSED</a:t>
                      </a:r>
                      <a:endParaRPr lang="en-GB" sz="800" b="1" i="0" u="none" strike="noStrike">
                        <a:solidFill>
                          <a:srgbClr val="A6A6A6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DATA COLLECTION CLOSED</a:t>
                      </a:r>
                      <a:endParaRPr lang="en-GB" sz="800" b="1" i="0" u="none" strike="noStrike">
                        <a:solidFill>
                          <a:srgbClr val="A6A6A6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  <a:highlight>
                            <a:srgbClr val="F7F7F7"/>
                          </a:highlight>
                        </a:rPr>
                        <a:t>DATA COLLECTION CLOSED</a:t>
                      </a:r>
                      <a:endParaRPr lang="en-GB" sz="800" b="1" i="0" u="none" strike="noStrike">
                        <a:solidFill>
                          <a:srgbClr val="A6A6A6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 anchor="ctr"/>
                </a:tc>
                <a:tc>
                  <a:txBody>
                    <a:bodyPr/>
                    <a:lstStyle/>
                    <a:p>
                      <a:pPr algn="r" fontAlgn="t"/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Patient identifier spreadsheet: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Organisational questionnaire: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Clinician questionnaire:</a:t>
                      </a: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fr-FR" sz="800" u="none" strike="noStrike">
                          <a:effectLst/>
                          <a:highlight>
                            <a:srgbClr val="F7F7F7"/>
                          </a:highlight>
                        </a:rPr>
                        <a:t>Case note extracts:</a:t>
                      </a:r>
                      <a:endParaRPr lang="fr-FR" sz="800" b="1" i="0" u="none" strike="noStrike">
                        <a:solidFill>
                          <a:srgbClr val="A6A6A6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en-GB" sz="800" u="none" strike="noStrike" dirty="0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 dirty="0">
                          <a:effectLst/>
                          <a:highlight>
                            <a:srgbClr val="F7F7F7"/>
                          </a:highlight>
                        </a:rPr>
                        <a:t>CLOSED</a:t>
                      </a:r>
                      <a:br>
                        <a:rPr lang="en-GB" sz="800" u="none" strike="noStrike" dirty="0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GB" sz="800" u="none" strike="noStrike" dirty="0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 dirty="0" err="1">
                          <a:effectLst/>
                          <a:highlight>
                            <a:srgbClr val="F7F7F7"/>
                          </a:highlight>
                        </a:rPr>
                        <a:t>CLOSED</a:t>
                      </a:r>
                      <a:br>
                        <a:rPr lang="en-GB" sz="800" u="none" strike="noStrike" dirty="0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GB" sz="800" u="none" strike="noStrike" dirty="0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 dirty="0" err="1">
                          <a:effectLst/>
                          <a:highlight>
                            <a:srgbClr val="F7F7F7"/>
                          </a:highlight>
                        </a:rPr>
                        <a:t>CLOSED</a:t>
                      </a:r>
                      <a:br>
                        <a:rPr lang="en-GB" sz="800" u="none" strike="noStrike" dirty="0">
                          <a:effectLst/>
                          <a:highlight>
                            <a:srgbClr val="F7F7F7"/>
                          </a:highlight>
                        </a:rPr>
                      </a:br>
                      <a:br>
                        <a:rPr lang="en-GB" sz="800" u="none" strike="noStrike" dirty="0">
                          <a:effectLst/>
                          <a:highlight>
                            <a:srgbClr val="F7F7F7"/>
                          </a:highlight>
                        </a:rPr>
                      </a:br>
                      <a:r>
                        <a:rPr lang="en-GB" sz="800" u="none" strike="noStrike" dirty="0">
                          <a:effectLst/>
                          <a:highlight>
                            <a:srgbClr val="F7F7F7"/>
                          </a:highlight>
                        </a:rPr>
                        <a:t> </a:t>
                      </a:r>
                      <a:r>
                        <a:rPr lang="en-GB" sz="800" u="none" strike="noStrike" dirty="0" err="1">
                          <a:effectLst/>
                          <a:highlight>
                            <a:srgbClr val="F7F7F7"/>
                          </a:highlight>
                        </a:rPr>
                        <a:t>CLOSED</a:t>
                      </a:r>
                      <a:endParaRPr lang="en-GB" sz="800" b="1" i="0" u="none" strike="noStrike" dirty="0">
                        <a:solidFill>
                          <a:srgbClr val="A6A6A6"/>
                        </a:solidFill>
                        <a:effectLst/>
                        <a:highlight>
                          <a:srgbClr val="F7F7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55" marR="3855" marT="3855" marB="0"/>
                </a:tc>
                <a:extLst>
                  <a:ext uri="{0D108BD9-81ED-4DB2-BD59-A6C34878D82A}">
                    <a16:rowId xmlns:a16="http://schemas.microsoft.com/office/drawing/2014/main" val="3584166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872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DDE16-3748-175E-B4FF-EFD3B01F8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225154"/>
            <a:ext cx="7590195" cy="6407691"/>
          </a:xfrm>
          <a:prstGeom prst="rect">
            <a:avLst/>
          </a:prstGeom>
        </p:spPr>
      </p:pic>
      <p:sp>
        <p:nvSpPr>
          <p:cNvPr id="7" name="Explosion 1 7">
            <a:extLst>
              <a:ext uri="{FF2B5EF4-FFF2-40B4-BE49-F238E27FC236}">
                <a16:creationId xmlns:a16="http://schemas.microsoft.com/office/drawing/2014/main" id="{7548E51D-1691-C983-D83A-C2ACD2C3794B}"/>
              </a:ext>
            </a:extLst>
          </p:cNvPr>
          <p:cNvSpPr/>
          <p:nvPr/>
        </p:nvSpPr>
        <p:spPr>
          <a:xfrm>
            <a:off x="7104112" y="5091083"/>
            <a:ext cx="2693651" cy="1763685"/>
          </a:xfrm>
          <a:prstGeom prst="irregularSeal1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33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7247-1834-4172-9EB0-55E9CE21DC5F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NCEPOD supporting bodies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5480" y="1485682"/>
            <a:ext cx="4339208" cy="43248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Royal College of Emergency Medicine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Association of </a:t>
            </a:r>
            <a:r>
              <a:rPr lang="en-US" sz="2000" dirty="0" err="1"/>
              <a:t>Anaesthetists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Association of Surgeons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Royal College of </a:t>
            </a:r>
            <a:r>
              <a:rPr lang="en-US" sz="2000" dirty="0" err="1"/>
              <a:t>Anaesthetists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Royal College of Radiologists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Royal College of Ophthalmologists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Royal College of Surgeons Eng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Faculty of Public Health Medicine of RCP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Lay Representatives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Royal College of Psychiatrists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Faculty of Intensive Care Medicine</a:t>
            </a:r>
            <a:endParaRPr lang="en-US" sz="2000" dirty="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36704" y="1413198"/>
            <a:ext cx="4495800" cy="4536082"/>
          </a:xfrm>
        </p:spPr>
        <p:txBody>
          <a:bodyPr/>
          <a:lstStyle/>
          <a:p>
            <a:pPr eaLnBrk="1" hangingPunct="1"/>
            <a:r>
              <a:rPr lang="en-US" sz="2000" dirty="0"/>
              <a:t>Royal College of Pathologists</a:t>
            </a:r>
          </a:p>
          <a:p>
            <a:pPr eaLnBrk="1" hangingPunct="1"/>
            <a:r>
              <a:rPr lang="en-US" sz="2000" dirty="0"/>
              <a:t>Royal College of Obstetricians &amp; </a:t>
            </a:r>
            <a:r>
              <a:rPr lang="en-US" sz="2000" dirty="0" err="1"/>
              <a:t>Gynaecologists</a:t>
            </a:r>
            <a:endParaRPr lang="en-US" sz="2000" dirty="0"/>
          </a:p>
          <a:p>
            <a:pPr eaLnBrk="1" hangingPunct="1"/>
            <a:r>
              <a:rPr lang="en-US" sz="2000" dirty="0"/>
              <a:t>Royal College of Physicians</a:t>
            </a:r>
          </a:p>
          <a:p>
            <a:pPr eaLnBrk="1" hangingPunct="1"/>
            <a:r>
              <a:rPr lang="en-US" sz="2000" dirty="0"/>
              <a:t>Royal College of General Practitioners</a:t>
            </a:r>
          </a:p>
          <a:p>
            <a:pPr eaLnBrk="1" hangingPunct="1"/>
            <a:r>
              <a:rPr lang="en-GB" sz="2000" dirty="0"/>
              <a:t>Royal College of Nursing</a:t>
            </a:r>
          </a:p>
          <a:p>
            <a:pPr eaLnBrk="1" hangingPunct="1"/>
            <a:r>
              <a:rPr lang="en-GB" sz="2000" dirty="0"/>
              <a:t>Royal College of Paediatrics and Child Health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Royal College of Surgeons Ed</a:t>
            </a:r>
          </a:p>
          <a:p>
            <a:pPr eaLnBrk="1" hangingPunct="1"/>
            <a:r>
              <a:rPr lang="en-US" sz="2000" dirty="0"/>
              <a:t>Royal College of  Physicians &amp; Surgeons Glasgow</a:t>
            </a:r>
          </a:p>
          <a:p>
            <a:pPr eaLnBrk="1" hangingPunct="1"/>
            <a:r>
              <a:rPr lang="en-US" sz="2000" dirty="0"/>
              <a:t>Faculty of Dental Surgery of RCS</a:t>
            </a:r>
          </a:p>
          <a:p>
            <a:pPr eaLnBrk="1" hangingPunct="1"/>
            <a:r>
              <a:rPr lang="en-US" sz="2000" dirty="0"/>
              <a:t>Independent Healthcare Partners Network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Wider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96428-4FED-46CF-8763-497983F5341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42223068"/>
              </p:ext>
            </p:extLst>
          </p:nvPr>
        </p:nvGraphicFramePr>
        <p:xfrm>
          <a:off x="1744713" y="654474"/>
          <a:ext cx="8781394" cy="5906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Straight Connector 16"/>
          <p:cNvCxnSpPr/>
          <p:nvPr/>
        </p:nvCxnSpPr>
        <p:spPr>
          <a:xfrm flipH="1" flipV="1">
            <a:off x="4659417" y="6156089"/>
            <a:ext cx="1085710" cy="17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649972" y="5252492"/>
            <a:ext cx="16756" cy="91423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0251-49B8-4854-BF9F-46960A1E20D0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>
              <a:latin typeface="Arial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5480" y="1881187"/>
            <a:ext cx="6816651" cy="3095625"/>
          </a:xfrm>
        </p:spPr>
        <p:txBody>
          <a:bodyPr/>
          <a:lstStyle/>
          <a:p>
            <a:pPr eaLnBrk="1" hangingPunct="1"/>
            <a:r>
              <a:rPr lang="en-US" dirty="0"/>
              <a:t>15		Non-clinical staff</a:t>
            </a:r>
          </a:p>
          <a:p>
            <a:pPr eaLnBrk="1" hangingPunct="1">
              <a:lnSpc>
                <a:spcPct val="30000"/>
              </a:lnSpc>
            </a:pPr>
            <a:endParaRPr lang="en-US" dirty="0"/>
          </a:p>
          <a:p>
            <a:pPr eaLnBrk="1" hangingPunct="1"/>
            <a:r>
              <a:rPr lang="en-US" dirty="0"/>
              <a:t>10		Clinical Co-</a:t>
            </a:r>
            <a:r>
              <a:rPr lang="en-US" dirty="0" err="1"/>
              <a:t>ordinators</a:t>
            </a:r>
            <a:endParaRPr lang="en-US" dirty="0"/>
          </a:p>
          <a:p>
            <a:pPr eaLnBrk="1" hangingPunct="1">
              <a:lnSpc>
                <a:spcPct val="30000"/>
              </a:lnSpc>
            </a:pPr>
            <a:endParaRPr lang="en-US" dirty="0"/>
          </a:p>
          <a:p>
            <a:pPr eaLnBrk="1" hangingPunct="1"/>
            <a:r>
              <a:rPr lang="en-US" dirty="0"/>
              <a:t>550+	Local Reporters</a:t>
            </a:r>
          </a:p>
          <a:p>
            <a:pPr eaLnBrk="1" hangingPunct="1">
              <a:lnSpc>
                <a:spcPct val="30000"/>
              </a:lnSpc>
            </a:pPr>
            <a:endParaRPr lang="en-US" dirty="0"/>
          </a:p>
          <a:p>
            <a:pPr eaLnBrk="1" hangingPunct="1"/>
            <a:r>
              <a:rPr lang="en-US" dirty="0"/>
              <a:t>100+	Ambassadors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26609-AC59-4E0C-A27F-835158BCFD19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The role of the Local Reporter</a:t>
            </a:r>
            <a:endParaRPr 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600201"/>
            <a:ext cx="8795321" cy="2620963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GB" sz="2800" dirty="0"/>
              <a:t>History and evolution of the role</a:t>
            </a:r>
          </a:p>
          <a:p>
            <a:pPr eaLnBrk="1" hangingPunct="1">
              <a:lnSpc>
                <a:spcPct val="200000"/>
              </a:lnSpc>
            </a:pPr>
            <a:r>
              <a:rPr lang="en-GB" sz="2800" dirty="0"/>
              <a:t>What the role involves</a:t>
            </a:r>
          </a:p>
          <a:p>
            <a:pPr eaLnBrk="1" hangingPunct="1">
              <a:lnSpc>
                <a:spcPct val="200000"/>
              </a:lnSpc>
            </a:pPr>
            <a:r>
              <a:rPr lang="en-GB" sz="2800" dirty="0"/>
              <a:t>Handing on the baton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70BEEE-2FF2-14E7-BD92-1A332A5E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74443-3517-4F6C-938B-E517E6A5364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1FB877-0EB8-A9E8-6D33-4E50F33C1B1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46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DC6CD3-30FA-4C6B-A13D-DA37B0F9AB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14800" y="2571750"/>
            <a:ext cx="60452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5B5B5B"/>
                </a:solidFill>
              </a:rPr>
              <a:t>What are your biggest challenges?</a:t>
            </a:r>
            <a:endParaRPr lang="en-GB" sz="3600" b="1" dirty="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474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3.1.2927"/>
  <p:tag name="SLIDO_PRESENTATION_ID" val="00000000-0000-0000-0000-000000000000"/>
  <p:tag name="SLIDO_EVENT_UUID" val="4d5b5508-9326-407c-9235-ba0df018b14e"/>
  <p:tag name="SLIDO_EVENT_SECTION_UUID" val="4e8c1836-f16d-450b-9616-5314dd4b39e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UyOTMyMzh9"/>
  <p:tag name="SLIDO_TYPE" val="SlidoPoll"/>
  <p:tag name="SLIDO_POLL_UUID" val="dd94d595-63b4-4b59-9433-24934c5820ec"/>
  <p:tag name="SLIDO_TIMELINE" val="W3sicG9sbFF1ZXN0aW9uVXVpZCI6IjdiYzg2YzI2LWMyMWEtNGM5Yi1iNmZhLWY4YjU1YjFhZThlZS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UyOTQ3NDR9"/>
  <p:tag name="SLIDO_TYPE" val="SlidoPoll"/>
  <p:tag name="SLIDO_POLL_UUID" val="5b444af2-764c-492e-ab7c-66b8cd9173f4"/>
  <p:tag name="SLIDO_TIMELINE" val="W3sicG9sbFF1ZXN0aW9uVXVpZCI6IjE3Mzk1MGU5LTNmNDMtNGI0Ny1iYTE3LTU3NDg2OWZiZGZhOSIsInNob3dSZXN1bHRzIjp0cnVlLCJzaG93Q29ycmVjdEFuc3dlcnMiOmZhbHNlLCJ2b3RpbmdMb2NrZWQiOmZhbHNlfV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UyOTM4Mzl9"/>
  <p:tag name="SLIDO_TYPE" val="SlidoPoll"/>
  <p:tag name="SLIDO_POLL_UUID" val="3c6d34a1-5a5d-42cb-bf7f-3034d9744b97"/>
  <p:tag name="SLIDO_TIMELINE" val="W3sicG9sbFF1ZXN0aW9uVXVpZCI6IjBiMWYxZDlkLTVhY2EtNGY5OS1hMzI1LTgwOWNjZGE5NzU0YSIsInNob3dSZXN1bHRzIjp0cnVlLCJzaG93Q29ycmVjdEFuc3dlcnMiOmZhbHNlLCJ2b3RpbmdMb2NrZWQiOmZhbHNlfV0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12137</TotalTime>
  <Words>1725</Words>
  <Application>Microsoft Office PowerPoint</Application>
  <PresentationFormat>Widescreen</PresentationFormat>
  <Paragraphs>381</Paragraphs>
  <Slides>48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Times New Roman</vt:lpstr>
      <vt:lpstr>Default Design</vt:lpstr>
      <vt:lpstr>1_Office Theme</vt:lpstr>
      <vt:lpstr>Office Theme</vt:lpstr>
      <vt:lpstr>WELCOME</vt:lpstr>
      <vt:lpstr>History</vt:lpstr>
      <vt:lpstr>How NCEPOD works with other organisations doing similar work</vt:lpstr>
      <vt:lpstr>Coverage</vt:lpstr>
      <vt:lpstr>NCEPOD supporting bodies</vt:lpstr>
      <vt:lpstr>Wider structure</vt:lpstr>
      <vt:lpstr>Structure</vt:lpstr>
      <vt:lpstr>The role of the Local Reporter</vt:lpstr>
      <vt:lpstr>PowerPoint Presentation</vt:lpstr>
      <vt:lpstr>The role of the Ambassador</vt:lpstr>
      <vt:lpstr>Participation </vt:lpstr>
      <vt:lpstr>PowerPoint Presentation</vt:lpstr>
      <vt:lpstr>Confidentiality</vt:lpstr>
      <vt:lpstr>Method</vt:lpstr>
      <vt:lpstr>Topic selection</vt:lpstr>
      <vt:lpstr>Study design</vt:lpstr>
      <vt:lpstr>Running the main study</vt:lpstr>
      <vt:lpstr>Who are NCEPOD case reviewers?</vt:lpstr>
      <vt:lpstr>Case reviewers</vt:lpstr>
      <vt:lpstr>Case reviewer meetings </vt:lpstr>
      <vt:lpstr>Case reviewer assessment form </vt:lpstr>
      <vt:lpstr>Case reviewer meetings</vt:lpstr>
      <vt:lpstr>Case notes and the online system</vt:lpstr>
      <vt:lpstr>Returning case notes</vt:lpstr>
      <vt:lpstr>Case notes when at NCEPOD</vt:lpstr>
      <vt:lpstr>NCEPOD Online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outputs and impact</vt:lpstr>
      <vt:lpstr>PowerPoint Presentation</vt:lpstr>
      <vt:lpstr>Reports</vt:lpstr>
      <vt:lpstr>Reports</vt:lpstr>
      <vt:lpstr>PowerPoint Presentation</vt:lpstr>
      <vt:lpstr>Stakeholder meetings </vt:lpstr>
      <vt:lpstr>Current studies</vt:lpstr>
      <vt:lpstr>Juvenile Idiopathic Arthritis</vt:lpstr>
      <vt:lpstr>Emergency paediatric surgery</vt:lpstr>
      <vt:lpstr>Emergency paediatric surgery</vt:lpstr>
      <vt:lpstr>Emergency paediatric surgery</vt:lpstr>
      <vt:lpstr>Emergency paediatric surgery</vt:lpstr>
      <vt:lpstr>Emergency paediatric surgery</vt:lpstr>
      <vt:lpstr>Emergency paediatric surgery</vt:lpstr>
      <vt:lpstr>PowerPoint Presentation</vt:lpstr>
      <vt:lpstr>PowerPoint Presentation</vt:lpstr>
    </vt:vector>
  </TitlesOfParts>
  <Company>NCEPOD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Kidney Injury</dc:title>
  <dc:creator>Marisa Mason</dc:creator>
  <cp:lastModifiedBy>Marisa Mason</cp:lastModifiedBy>
  <cp:revision>782</cp:revision>
  <cp:lastPrinted>2023-06-05T07:57:13Z</cp:lastPrinted>
  <dcterms:created xsi:type="dcterms:W3CDTF">2008-11-02T22:09:09Z</dcterms:created>
  <dcterms:modified xsi:type="dcterms:W3CDTF">2024-06-03T12:20:48Z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1.3.1.2927</vt:lpwstr>
  </property>
</Properties>
</file>